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2"/>
  </p:notesMasterIdLst>
  <p:sldIdLst>
    <p:sldId id="256" r:id="rId2"/>
    <p:sldId id="304" r:id="rId3"/>
    <p:sldId id="306" r:id="rId4"/>
    <p:sldId id="258" r:id="rId5"/>
    <p:sldId id="302" r:id="rId6"/>
    <p:sldId id="261" r:id="rId7"/>
    <p:sldId id="307" r:id="rId8"/>
    <p:sldId id="308" r:id="rId9"/>
    <p:sldId id="325" r:id="rId10"/>
    <p:sldId id="309" r:id="rId11"/>
    <p:sldId id="310" r:id="rId12"/>
    <p:sldId id="311" r:id="rId13"/>
    <p:sldId id="312" r:id="rId14"/>
    <p:sldId id="297" r:id="rId15"/>
    <p:sldId id="331" r:id="rId16"/>
    <p:sldId id="313" r:id="rId17"/>
    <p:sldId id="314" r:id="rId18"/>
    <p:sldId id="315" r:id="rId19"/>
    <p:sldId id="335" r:id="rId20"/>
    <p:sldId id="316" r:id="rId21"/>
    <p:sldId id="317" r:id="rId22"/>
    <p:sldId id="332" r:id="rId23"/>
    <p:sldId id="298" r:id="rId24"/>
    <p:sldId id="318" r:id="rId25"/>
    <p:sldId id="333" r:id="rId26"/>
    <p:sldId id="299" r:id="rId27"/>
    <p:sldId id="319" r:id="rId28"/>
    <p:sldId id="326" r:id="rId29"/>
    <p:sldId id="320" r:id="rId30"/>
    <p:sldId id="321" r:id="rId31"/>
    <p:sldId id="300" r:id="rId32"/>
    <p:sldId id="334" r:id="rId33"/>
    <p:sldId id="322" r:id="rId34"/>
    <p:sldId id="323" r:id="rId35"/>
    <p:sldId id="324" r:id="rId36"/>
    <p:sldId id="327" r:id="rId37"/>
    <p:sldId id="328" r:id="rId38"/>
    <p:sldId id="329" r:id="rId39"/>
    <p:sldId id="330" r:id="rId40"/>
    <p:sldId id="270" r:id="rId41"/>
  </p:sldIdLst>
  <p:sldSz cx="9144000" cy="5143500" type="screen16x9"/>
  <p:notesSz cx="6858000" cy="9144000"/>
  <p:embeddedFontLst>
    <p:embeddedFont>
      <p:font typeface="Anaheim" pitchFamily="2" charset="77"/>
      <p:regular r:id="rId43"/>
      <p:bold r:id="rId44"/>
    </p:embeddedFont>
    <p:embeddedFont>
      <p:font typeface="Edu VIC WA NT Beginner" pitchFamily="2" charset="0"/>
      <p:regular r:id="rId45"/>
      <p:bold r:id="rId46"/>
    </p:embeddedFont>
    <p:embeddedFont>
      <p:font typeface="Mulish" pitchFamily="2" charset="77"/>
      <p:regular r:id="rId47"/>
      <p:bold r:id="rId48"/>
      <p:italic r:id="rId49"/>
      <p:boldItalic r:id="rId50"/>
    </p:embeddedFont>
    <p:embeddedFont>
      <p:font typeface="Nunito Light" panose="020F0302020204030204" pitchFamily="34" charset="0"/>
      <p:regular r:id="rId51"/>
      <p:italic r:id="rId52"/>
    </p:embeddedFont>
    <p:embeddedFont>
      <p:font typeface="Raleway" pitchFamily="2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EDA4B-8BE6-4DE3-BD2E-B50121E8C025}">
  <a:tblStyle styleId="{7A1EDA4B-8BE6-4DE3-BD2E-B50121E8C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DF3594-DFB0-444F-888B-0031279F94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5552"/>
  </p:normalViewPr>
  <p:slideViewPr>
    <p:cSldViewPr snapToGrid="0">
      <p:cViewPr varScale="1">
        <p:scale>
          <a:sx n="108" d="100"/>
          <a:sy n="108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203366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269FF24F-35ED-7D04-C858-54F07F6D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833355F-4970-57B1-4CBA-40D31E0D1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4770AAAD-C8DA-7F41-1EC3-50BF8DFC3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2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DF8BDF34-F510-5F88-4C04-D628796F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48152D4-A10D-0269-4532-399D979AD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07E26998-4B1E-9CA7-89FD-46C230CB1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57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55329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56095216-65AC-2332-1501-F35B0506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2A83B518-23D0-191B-CCD8-97CA9577B3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6F54DA00-A70A-F17E-62FF-1DAD6C367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21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15379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38265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71715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3f01577fc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3f01577fc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b="1" dirty="0"/>
          </a:p>
        </p:txBody>
      </p:sp>
    </p:spTree>
    <p:extLst>
      <p:ext uri="{BB962C8B-B14F-4D97-AF65-F5344CB8AC3E}">
        <p14:creationId xmlns:p14="http://schemas.microsoft.com/office/powerpoint/2010/main" val="198284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i="0" dirty="0"/>
          </a:p>
        </p:txBody>
      </p:sp>
    </p:spTree>
    <p:extLst>
      <p:ext uri="{BB962C8B-B14F-4D97-AF65-F5344CB8AC3E}">
        <p14:creationId xmlns:p14="http://schemas.microsoft.com/office/powerpoint/2010/main" val="50714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4590CBD2-8AFB-38DE-5EC0-ED6E5DDBC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4BA658E4-A2BE-2811-20B7-960D9136F7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58A1582F-47A1-F28B-9D18-FFFCC6706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64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06988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12093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8568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90" name="Google Shape;590;p2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7" name="Google Shape;607;p2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396113" y="4554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396132" y="4027835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492363" y="4444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428845" y="856010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412" name="Google Shape;412;p1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1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/>
          <p:nvPr/>
        </p:nvSpPr>
        <p:spPr>
          <a:xfrm rot="10800000" flipH="1">
            <a:off x="8513150" y="47624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"/>
          <p:cNvSpPr/>
          <p:nvPr/>
        </p:nvSpPr>
        <p:spPr>
          <a:xfrm rot="10800000" flipH="1">
            <a:off x="8614925" y="105483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/>
          <p:nvPr/>
        </p:nvSpPr>
        <p:spPr>
          <a:xfrm rot="10800000" flipH="1">
            <a:off x="363863" y="4458077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/>
          <p:nvPr/>
        </p:nvSpPr>
        <p:spPr>
          <a:xfrm rot="10800000" flipH="1">
            <a:off x="474000" y="3976974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01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49;p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2894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882087" y="1885850"/>
            <a:ext cx="1288800" cy="6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>
            <a:spLocks noGrp="1"/>
          </p:cNvSpPr>
          <p:nvPr>
            <p:ph type="pic" idx="3"/>
          </p:nvPr>
        </p:nvSpPr>
        <p:spPr>
          <a:xfrm>
            <a:off x="1170463" y="984900"/>
            <a:ext cx="3171000" cy="31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"/>
          <p:cNvSpPr/>
          <p:nvPr/>
        </p:nvSpPr>
        <p:spPr>
          <a:xfrm>
            <a:off x="421425" y="1093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332875" y="5394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64" name="Google Shape;164;p8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8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405500" y="40195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05488" y="4508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430763" y="5394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430775" y="94297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89" name="Google Shape;189;p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8349350" y="44196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8524063" y="401204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18" name="Google Shape;218;p11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1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1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1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1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1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1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1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1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1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11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11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1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1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1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1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11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title" hasCustomPrompt="1"/>
          </p:nvPr>
        </p:nvSpPr>
        <p:spPr>
          <a:xfrm>
            <a:off x="1347723" y="1975625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7" name="Google Shape;237;p11"/>
          <p:cNvSpPr txBox="1">
            <a:spLocks noGrp="1"/>
          </p:cNvSpPr>
          <p:nvPr>
            <p:ph type="subTitle" idx="1"/>
          </p:nvPr>
        </p:nvSpPr>
        <p:spPr>
          <a:xfrm>
            <a:off x="1347723" y="2528875"/>
            <a:ext cx="31737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484825" y="38228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37775" y="4470475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43" name="Google Shape;243;p1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1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1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1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" name="Google Shape;260;p1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2" hasCustomPrompt="1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3" hasCustomPrompt="1"/>
          </p:nvPr>
        </p:nvSpPr>
        <p:spPr>
          <a:xfrm>
            <a:off x="173397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6" hasCustomPrompt="1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7" hasCustomPrompt="1"/>
          </p:nvPr>
        </p:nvSpPr>
        <p:spPr>
          <a:xfrm>
            <a:off x="66753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13"/>
          </p:nvPr>
        </p:nvSpPr>
        <p:spPr>
          <a:xfrm>
            <a:off x="94857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14"/>
          </p:nvPr>
        </p:nvSpPr>
        <p:spPr>
          <a:xfrm>
            <a:off x="34192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15"/>
          </p:nvPr>
        </p:nvSpPr>
        <p:spPr>
          <a:xfrm>
            <a:off x="58899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8500875" y="12198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8602650" y="8276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54250" y="37047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80538" y="4231900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05" name="Google Shape;305;p1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1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2" name="Google Shape;322;p1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8513150" y="5854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8564038" y="11332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437200" y="4484388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380050" y="4039321"/>
            <a:ext cx="190021" cy="190003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66" name="Google Shape;566;p24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24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24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24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24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24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24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24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24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4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24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4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4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24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24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24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4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24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4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4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4"/>
          <p:cNvSpPr/>
          <p:nvPr/>
        </p:nvSpPr>
        <p:spPr>
          <a:xfrm>
            <a:off x="8478550" y="44581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8478550" y="4131252"/>
            <a:ext cx="190021" cy="190021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du VIC WA NT Beginner"/>
              <a:buNone/>
              <a:defRPr sz="3000" b="1">
                <a:solidFill>
                  <a:schemeClr val="dk1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70" r:id="rId9"/>
    <p:sldLayoutId id="2147483671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sv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sv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Listening and integrated skills A2</a:t>
            </a:r>
            <a:endParaRPr sz="5400" dirty="0"/>
          </a:p>
        </p:txBody>
      </p:sp>
      <p:sp>
        <p:nvSpPr>
          <p:cNvPr id="623" name="Google Shape;623;p29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Instructor: Nguyen Ha Phuong</a:t>
            </a:r>
            <a:endParaRPr dirty="0"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1332215" y="2154084"/>
            <a:ext cx="1864825" cy="1443134"/>
            <a:chOff x="5960775" y="-1614350"/>
            <a:chExt cx="1784181" cy="1380725"/>
          </a:xfrm>
        </p:grpSpPr>
        <p:sp>
          <p:nvSpPr>
            <p:cNvPr id="625" name="Google Shape;625;p29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29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627" name="Google Shape;627;p29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29"/>
          <p:cNvGrpSpPr/>
          <p:nvPr/>
        </p:nvGrpSpPr>
        <p:grpSpPr>
          <a:xfrm>
            <a:off x="2385666" y="1663617"/>
            <a:ext cx="502839" cy="490458"/>
            <a:chOff x="3017875" y="1151900"/>
            <a:chExt cx="707228" cy="689815"/>
          </a:xfrm>
        </p:grpSpPr>
        <p:sp>
          <p:nvSpPr>
            <p:cNvPr id="647" name="Google Shape;647;p29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" name="Google Shape;648;p29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649" name="Google Shape;649;p29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oogle Shape;653;p29"/>
          <p:cNvGrpSpPr/>
          <p:nvPr/>
        </p:nvGrpSpPr>
        <p:grpSpPr>
          <a:xfrm rot="969488">
            <a:off x="1218313" y="1271081"/>
            <a:ext cx="763590" cy="792399"/>
            <a:chOff x="-642750" y="1967913"/>
            <a:chExt cx="845936" cy="877824"/>
          </a:xfrm>
        </p:grpSpPr>
        <p:sp>
          <p:nvSpPr>
            <p:cNvPr id="654" name="Google Shape;654;p29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29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656" name="Google Shape;656;p29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9"/>
          <p:cNvSpPr/>
          <p:nvPr/>
        </p:nvSpPr>
        <p:spPr>
          <a:xfrm>
            <a:off x="3197050" y="166362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920575" y="10406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1168425" y="3506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2664250" y="9420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1959975" y="391097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760B-84EA-6D71-A082-484FCC36E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411A9-722A-CC43-C7E7-97A21615E3A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275C1-3767-EB2D-C9F5-36C6F326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9709"/>
            <a:ext cx="7772400" cy="3304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7BB2C-F1FF-2034-DEBA-FE3B00A6D67D}"/>
              </a:ext>
            </a:extLst>
          </p:cNvPr>
          <p:cNvSpPr txBox="1"/>
          <p:nvPr/>
        </p:nvSpPr>
        <p:spPr>
          <a:xfrm>
            <a:off x="4572000" y="1901203"/>
            <a:ext cx="4581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 bone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FF580E-0B6C-0C36-F08D-C6BACD20D388}"/>
              </a:ext>
            </a:extLst>
          </p:cNvPr>
          <p:cNvSpPr txBox="1"/>
          <p:nvPr/>
        </p:nvSpPr>
        <p:spPr>
          <a:xfrm>
            <a:off x="2533072" y="2277454"/>
            <a:ext cx="4585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lifestyle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8B558-A01F-5340-5165-B85E4F060FA5}"/>
              </a:ext>
            </a:extLst>
          </p:cNvPr>
          <p:cNvSpPr txBox="1"/>
          <p:nvPr/>
        </p:nvSpPr>
        <p:spPr>
          <a:xfrm>
            <a:off x="6880647" y="2655567"/>
            <a:ext cx="4585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medicine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5CD6B-32DD-FFD7-6733-75458ECDE042}"/>
              </a:ext>
            </a:extLst>
          </p:cNvPr>
          <p:cNvSpPr txBox="1"/>
          <p:nvPr/>
        </p:nvSpPr>
        <p:spPr>
          <a:xfrm>
            <a:off x="4461163" y="3036585"/>
            <a:ext cx="5745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double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66C8E-40DF-47E9-D2EF-4C522C5914B8}"/>
              </a:ext>
            </a:extLst>
          </p:cNvPr>
          <p:cNvSpPr txBox="1"/>
          <p:nvPr/>
        </p:nvSpPr>
        <p:spPr>
          <a:xfrm>
            <a:off x="4738254" y="3404736"/>
            <a:ext cx="5745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period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E6260-0010-823B-FC62-F3EA0D4C145C}"/>
              </a:ext>
            </a:extLst>
          </p:cNvPr>
          <p:cNvSpPr txBox="1"/>
          <p:nvPr/>
        </p:nvSpPr>
        <p:spPr>
          <a:xfrm>
            <a:off x="3356264" y="3772887"/>
            <a:ext cx="5745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continues</a:t>
            </a:r>
          </a:p>
        </p:txBody>
      </p:sp>
    </p:spTree>
    <p:extLst>
      <p:ext uri="{BB962C8B-B14F-4D97-AF65-F5344CB8AC3E}">
        <p14:creationId xmlns:p14="http://schemas.microsoft.com/office/powerpoint/2010/main" val="208315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9AC1-56C0-890D-2FEF-6D9D13D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0D37F-C6A1-9D97-C986-AFEFA710A6F1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46566-DAEB-0E2B-49EC-13E00FB0B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6178"/>
            <a:ext cx="7772400" cy="27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3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9B99-50D3-EC6C-D0FB-7C4B77284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4565E-18A4-9009-D416-C8D6E4D633E6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1FB04-59B4-88E3-D7B9-50D1FAB6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59187"/>
            <a:ext cx="7772400" cy="3825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2E726-928B-558D-39F5-DF6A597025C6}"/>
              </a:ext>
            </a:extLst>
          </p:cNvPr>
          <p:cNvSpPr txBox="1"/>
          <p:nvPr/>
        </p:nvSpPr>
        <p:spPr>
          <a:xfrm>
            <a:off x="1390072" y="2428498"/>
            <a:ext cx="586510" cy="197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VN" sz="1600" dirty="0">
                <a:solidFill>
                  <a:schemeClr val="tx1"/>
                </a:solidFill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en-VN" sz="1600" dirty="0">
                <a:solidFill>
                  <a:schemeClr val="tx1"/>
                </a:solidFill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VN" sz="1600" dirty="0">
                <a:solidFill>
                  <a:schemeClr val="tx1"/>
                </a:solidFill>
              </a:rPr>
              <a:t>3</a:t>
            </a:r>
          </a:p>
          <a:p>
            <a:pPr>
              <a:lnSpc>
                <a:spcPct val="130000"/>
              </a:lnSpc>
            </a:pPr>
            <a:r>
              <a:rPr lang="en-VN" sz="1600" dirty="0">
                <a:solidFill>
                  <a:schemeClr val="tx1"/>
                </a:solidFill>
              </a:rPr>
              <a:t>2</a:t>
            </a:r>
          </a:p>
          <a:p>
            <a:pPr>
              <a:lnSpc>
                <a:spcPct val="130000"/>
              </a:lnSpc>
            </a:pPr>
            <a:r>
              <a:rPr lang="en-VN" sz="1600" dirty="0">
                <a:solidFill>
                  <a:schemeClr val="tx1"/>
                </a:solidFill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VN" sz="16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4480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2FED3-9974-E50F-E39E-AEEA45211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28FEC-6B3A-2ACE-EB62-7F45E5F5F033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27B9-605D-7170-4848-4083F29D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37399"/>
            <a:ext cx="7772400" cy="12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3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5A4DBC48-9B81-5B07-F2C2-35203E71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57959136-6D37-E485-3D2E-EAE9964C4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A62C3077-1D08-3251-4584-2244BF14B31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04E116AC-3DA3-503C-701C-3212CB6A1A33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4C2815DF-BAC0-A2D7-5880-29D0EDC0586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201057F-6A36-796A-3419-5EE587DDDA5C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1B787F3-8370-F6EB-42EC-23093EA20B04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5EE680C-F775-889C-2D37-CD22F26B321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D5421430-B2E5-6ECB-973D-351DA40DF8FD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D39C4A0A-B5DB-ED7D-B604-BCE92295EBD5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2A67A53F-642A-D51D-BBDF-5C00447A1B52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B40A3EC6-C017-2978-5FFB-BAC8A2A6988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AC930E82-EE82-665D-7332-7839A68D4FA0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AA1D2DFC-EA7B-9900-424D-6A4BA73BA665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7531DCA1-7B9C-A993-3666-D4CB3E0910E0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86DE5234-18D0-A489-4445-B62F5FF43D93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174C2F9-D9A4-0B58-2197-F67CCD7F5FF0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1C2B70D3-6C37-E527-473B-B4D5D6EA279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CD66B158-EB4D-83F0-D2AC-41DCF17A69A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D2C57D18-0D43-D39F-D426-36AABA365D44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833A84C9-D267-1AFC-4404-279A8907195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032EF3E7-52F6-6073-CC29-8D57224133B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CC9FB94-4111-AA15-2C0D-6206D3EA5351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36486F3C-07FB-D6A7-07A4-FC21A60E0710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F086F7FF-A3A2-A462-7AE2-77985590CD47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B24FE0AD-025E-C770-13D3-54BF6017A67A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C4E9E8D1-1537-9CA7-0B98-E7F76DF0364D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2938A6BE-752C-F14C-C5F0-33B6434CF91F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CBF2654-DBCB-75D4-F103-BF4EBF853794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487DC2B4-0421-E14F-404D-D23DE77CCB4A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BD872EF7-C8DE-61CD-9DC3-303D24399806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70C49A1C-C91A-2B6B-D83C-6B601D442BE5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6DDE8E83-DB37-D0FA-7B1C-B48D3C85CEF8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F13FD5F5-6191-E0CD-54F4-5F64E3C1C39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0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92B1-77F5-9169-ACB1-5CDF7D70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How humans are changing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D6095-72F1-681C-1139-D1F3FA0B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35894"/>
            <a:ext cx="7772400" cy="2071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AB3C9-DA65-D09B-9AAD-5C387199F7DC}"/>
              </a:ext>
            </a:extLst>
          </p:cNvPr>
          <p:cNvSpPr txBox="1"/>
          <p:nvPr/>
        </p:nvSpPr>
        <p:spPr>
          <a:xfrm>
            <a:off x="1989160" y="2598907"/>
            <a:ext cx="31560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had to look and hunt for food, made their own clothes, lived in caves, used transportation like horses, did a lot of physical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1F09B-659D-37C5-D049-CA821E9FA7A9}"/>
              </a:ext>
            </a:extLst>
          </p:cNvPr>
          <p:cNvSpPr txBox="1"/>
          <p:nvPr/>
        </p:nvSpPr>
        <p:spPr>
          <a:xfrm>
            <a:off x="5145205" y="2706628"/>
            <a:ext cx="33640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grow food, have shops, live in houses, have cars and public transportation, don’t do a lot of physical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52DC7-3A8D-3922-DC90-CCA3F177FA9F}"/>
              </a:ext>
            </a:extLst>
          </p:cNvPr>
          <p:cNvSpPr txBox="1"/>
          <p:nvPr/>
        </p:nvSpPr>
        <p:spPr>
          <a:xfrm>
            <a:off x="259307" y="276818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Possible answers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A2357B-B0F3-BFD7-759B-507E0E796D32}"/>
              </a:ext>
            </a:extLst>
          </p:cNvPr>
          <p:cNvCxnSpPr/>
          <p:nvPr/>
        </p:nvCxnSpPr>
        <p:spPr>
          <a:xfrm>
            <a:off x="3378467" y="2233061"/>
            <a:ext cx="28972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56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FD49F-2B24-C9AF-2B81-F6D0C4006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78F5F-8157-F453-CE3F-AD034A208F1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E34EB-5964-1766-684C-FD1997EDE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935902"/>
            <a:ext cx="7772400" cy="1271695"/>
          </a:xfrm>
          <a:prstGeom prst="rect">
            <a:avLst/>
          </a:prstGeom>
        </p:spPr>
      </p:pic>
      <p:pic>
        <p:nvPicPr>
          <p:cNvPr id="4" name="PathwaysLS3e_L1_U7_SB_Audio_03_B_C_p126">
            <a:hlinkClick r:id="" action="ppaction://media"/>
            <a:extLst>
              <a:ext uri="{FF2B5EF4-FFF2-40B4-BE49-F238E27FC236}">
                <a16:creationId xmlns:a16="http://schemas.microsoft.com/office/drawing/2014/main" id="{9B5977C0-FB57-A47A-1767-BA91802D2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F962CB18-6599-B000-273C-368C09D5A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854" y="2438400"/>
            <a:ext cx="396586" cy="396586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423AB1C3-50B6-2E68-F7EE-8F02AF1576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7636" y="2438400"/>
            <a:ext cx="396586" cy="39658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AEE67E8B-B8DD-6A69-0783-42069330C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0149" y="2710873"/>
            <a:ext cx="396586" cy="39658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5229C9DE-20A8-69C3-CC99-C38FFB3323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21382" y="2438400"/>
            <a:ext cx="396586" cy="39658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A7009BD-625E-6700-4AF0-E982CB083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1498" y="2453544"/>
            <a:ext cx="396586" cy="39658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9E99E895-E02A-D00B-723D-3BD819481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54774" y="2710873"/>
            <a:ext cx="396586" cy="3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265E-C238-A2C3-6D89-546FA0311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64CD0-3D6A-6916-95FC-DC143C571C42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F6C8D-F9A1-7B72-B59E-DE709B222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68523"/>
            <a:ext cx="7772400" cy="240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1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A4BC3-D53C-F2AB-5230-4EC36D55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C3DC6-77B8-4952-B140-64BFEF4013D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6E65A-FB81-B468-44FA-52DE694C6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47039"/>
            <a:ext cx="7772400" cy="3449422"/>
          </a:xfrm>
          <a:prstGeom prst="rect">
            <a:avLst/>
          </a:prstGeom>
        </p:spPr>
      </p:pic>
      <p:pic>
        <p:nvPicPr>
          <p:cNvPr id="4" name="PathwaysLS3e_L1_U7_SB_Audio_03_B_C_p126">
            <a:hlinkClick r:id="" action="ppaction://media"/>
            <a:extLst>
              <a:ext uri="{FF2B5EF4-FFF2-40B4-BE49-F238E27FC236}">
                <a16:creationId xmlns:a16="http://schemas.microsoft.com/office/drawing/2014/main" id="{27D37171-573A-6AF3-E41D-5DAC8313F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0"/>
            <a:ext cx="812800" cy="81280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981DCFBE-9083-A60F-1C05-56B4AE2B26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4693" y="1773382"/>
            <a:ext cx="396586" cy="39658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3710F7B-44B2-2A9C-5B52-5D763FD40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4693" y="2635827"/>
            <a:ext cx="396586" cy="396586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F8FC26C5-BC1B-8ED6-AE9B-CC668EC72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4693" y="3466144"/>
            <a:ext cx="396586" cy="39658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D95AAB9-84B2-DC3C-64C1-430498ED8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8037" y="2063459"/>
            <a:ext cx="396586" cy="39658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4E49BBB2-FEB5-7333-E723-B428D50E3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8037" y="2345459"/>
            <a:ext cx="396586" cy="39658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AC30EFAC-E959-A9F7-A254-FE9D15B8F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8037" y="2917478"/>
            <a:ext cx="396586" cy="39658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AC33DFA2-E9E6-41D4-89B1-A87674B01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1602" y="2345459"/>
            <a:ext cx="396586" cy="396586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177CB10F-8689-7492-7F1A-023DF5553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838" y="2924374"/>
            <a:ext cx="396586" cy="396586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34E9C414-3E05-F922-1FE9-193DFEC92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1602" y="3770835"/>
            <a:ext cx="396586" cy="396586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50361979-4F0A-AE36-2296-674D90D00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1602" y="3204065"/>
            <a:ext cx="396586" cy="3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AB1541-E025-ABC8-C52B-DE8A6AE911FF}"/>
              </a:ext>
            </a:extLst>
          </p:cNvPr>
          <p:cNvSpPr txBox="1"/>
          <p:nvPr/>
        </p:nvSpPr>
        <p:spPr>
          <a:xfrm>
            <a:off x="3348181" y="5244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800" dirty="0"/>
              <a:t>Listening for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3D94F-0435-0B25-3AA0-40A31019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2" y="494146"/>
            <a:ext cx="2857500" cy="36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ECBBB-7805-2453-A31B-0A69724777BC}"/>
              </a:ext>
            </a:extLst>
          </p:cNvPr>
          <p:cNvSpPr txBox="1"/>
          <p:nvPr/>
        </p:nvSpPr>
        <p:spPr>
          <a:xfrm>
            <a:off x="842241" y="1208475"/>
            <a:ext cx="4572000" cy="3364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VN" sz="1800" dirty="0"/>
              <a:t>How do you say these numbers?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VN" sz="1800" dirty="0"/>
              <a:t>60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VN" sz="1800" dirty="0"/>
              <a:t>16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VN" sz="1800" dirty="0"/>
              <a:t>2025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VN" sz="1800" dirty="0"/>
              <a:t>2050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VN" sz="1800" dirty="0"/>
              <a:t>0.25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endParaRPr lang="en-VN" sz="1800" dirty="0"/>
          </a:p>
          <a:p>
            <a:pPr marL="342900" indent="-342900">
              <a:lnSpc>
                <a:spcPct val="150000"/>
              </a:lnSpc>
              <a:buFont typeface="+mj-lt"/>
              <a:buAutoNum type="alphaLcParenR"/>
            </a:pPr>
            <a:r>
              <a:rPr lang="en-VN" sz="1800" dirty="0"/>
              <a:t>10.75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999B0-185C-B483-6B1A-B137F3CF507D}"/>
              </a:ext>
            </a:extLst>
          </p:cNvPr>
          <p:cNvSpPr txBox="1"/>
          <p:nvPr/>
        </p:nvSpPr>
        <p:spPr>
          <a:xfrm>
            <a:off x="1918853" y="1614737"/>
            <a:ext cx="7225147" cy="2949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u="sng" dirty="0">
                <a:solidFill>
                  <a:schemeClr val="tx1"/>
                </a:solidFill>
              </a:rPr>
              <a:t>S</a:t>
            </a:r>
            <a:r>
              <a:rPr lang="en-VN" sz="1800" b="1" u="sng" dirty="0">
                <a:solidFill>
                  <a:schemeClr val="tx1"/>
                </a:solidFill>
              </a:rPr>
              <a:t>ix</a:t>
            </a:r>
            <a:r>
              <a:rPr lang="en-VN" sz="1800" dirty="0">
                <a:solidFill>
                  <a:schemeClr val="tx1"/>
                </a:solidFill>
              </a:rPr>
              <a:t>ty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S</a:t>
            </a:r>
            <a:r>
              <a:rPr lang="en-VN" sz="1800" dirty="0">
                <a:solidFill>
                  <a:schemeClr val="tx1"/>
                </a:solidFill>
              </a:rPr>
              <a:t>ix</a:t>
            </a:r>
            <a:r>
              <a:rPr lang="en-VN" sz="1800" b="1" u="sng" dirty="0">
                <a:solidFill>
                  <a:schemeClr val="tx1"/>
                </a:solidFill>
              </a:rPr>
              <a:t>teen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T</a:t>
            </a:r>
            <a:r>
              <a:rPr lang="en-VN" sz="1800" dirty="0">
                <a:solidFill>
                  <a:schemeClr val="tx1"/>
                </a:solidFill>
              </a:rPr>
              <a:t>wenty twenty-five (more common) / </a:t>
            </a:r>
            <a:r>
              <a:rPr lang="en-US" sz="1800" dirty="0">
                <a:solidFill>
                  <a:schemeClr val="tx1"/>
                </a:solidFill>
              </a:rPr>
              <a:t>two thousand twenty-five</a:t>
            </a:r>
            <a:endParaRPr lang="en-VN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T</a:t>
            </a:r>
            <a:r>
              <a:rPr lang="en-VN" sz="1800" dirty="0">
                <a:solidFill>
                  <a:schemeClr val="tx1"/>
                </a:solidFill>
              </a:rPr>
              <a:t>wenty </a:t>
            </a:r>
            <a:r>
              <a:rPr lang="en-VN" sz="1800" b="1" u="sng" dirty="0">
                <a:solidFill>
                  <a:schemeClr val="tx1"/>
                </a:solidFill>
              </a:rPr>
              <a:t>fif</a:t>
            </a:r>
            <a:r>
              <a:rPr lang="en-VN" sz="1800" dirty="0">
                <a:solidFill>
                  <a:schemeClr val="tx1"/>
                </a:solidFill>
              </a:rPr>
              <a:t>ty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Z</a:t>
            </a:r>
            <a:r>
              <a:rPr lang="en-VN" sz="1800" dirty="0">
                <a:solidFill>
                  <a:schemeClr val="tx1"/>
                </a:solidFill>
              </a:rPr>
              <a:t>ero point two five / </a:t>
            </a:r>
            <a:r>
              <a:rPr lang="en-US" sz="1800" dirty="0" err="1">
                <a:solidFill>
                  <a:schemeClr val="tx1"/>
                </a:solidFill>
              </a:rPr>
              <a:t>nought</a:t>
            </a:r>
            <a:r>
              <a:rPr lang="en-US" sz="1800" dirty="0">
                <a:solidFill>
                  <a:schemeClr val="tx1"/>
                </a:solidFill>
              </a:rPr>
              <a:t> point two five (British English) / a quarter (if referring to a fraction)</a:t>
            </a:r>
            <a:endParaRPr lang="en-VN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T</a:t>
            </a:r>
            <a:r>
              <a:rPr lang="en-VN" sz="1800" dirty="0">
                <a:solidFill>
                  <a:schemeClr val="tx1"/>
                </a:solidFill>
              </a:rPr>
              <a:t>en point seven five / </a:t>
            </a:r>
            <a:r>
              <a:rPr lang="en-US" sz="1800" dirty="0">
                <a:solidFill>
                  <a:schemeClr val="tx1"/>
                </a:solidFill>
              </a:rPr>
              <a:t>ten and three quarters (if referring to a fraction)</a:t>
            </a:r>
            <a:endParaRPr lang="en-V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E77-8BC2-60D1-888F-CCC90C47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084" y="1189100"/>
            <a:ext cx="6749832" cy="1964400"/>
          </a:xfrm>
        </p:spPr>
        <p:txBody>
          <a:bodyPr/>
          <a:lstStyle/>
          <a:p>
            <a:r>
              <a:rPr lang="en-US" sz="6600" dirty="0"/>
              <a:t>U</a:t>
            </a:r>
            <a:r>
              <a:rPr lang="en-VN" sz="6600" dirty="0"/>
              <a:t>nit 7:</a:t>
            </a:r>
            <a:br>
              <a:rPr lang="en-VN" sz="6600" dirty="0"/>
            </a:br>
            <a:r>
              <a:rPr lang="en-VN" sz="6600" dirty="0"/>
              <a:t>The human 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A84CB-AF80-5D5B-B6F4-6D78CD758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Pages 121-140</a:t>
            </a:r>
          </a:p>
        </p:txBody>
      </p:sp>
    </p:spTree>
    <p:extLst>
      <p:ext uri="{BB962C8B-B14F-4D97-AF65-F5344CB8AC3E}">
        <p14:creationId xmlns:p14="http://schemas.microsoft.com/office/powerpoint/2010/main" val="157329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ADCA-785F-5F4D-B0B8-C68CDD67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E3169-BBCE-4052-5960-0502D7E30D41}"/>
              </a:ext>
            </a:extLst>
          </p:cNvPr>
          <p:cNvSpPr txBox="1"/>
          <p:nvPr/>
        </p:nvSpPr>
        <p:spPr>
          <a:xfrm>
            <a:off x="7758546" y="7389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Pages 126-127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87DE8-1314-2961-D3CA-DB9555C93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88557"/>
            <a:ext cx="7772400" cy="1294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4B7ADE-E10E-F7A6-FB00-32A4981A9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083218"/>
            <a:ext cx="7772400" cy="2271725"/>
          </a:xfrm>
          <a:prstGeom prst="rect">
            <a:avLst/>
          </a:prstGeom>
        </p:spPr>
      </p:pic>
      <p:pic>
        <p:nvPicPr>
          <p:cNvPr id="5" name="PathwaysLS3e_L1_U7_SB_Audio_04_D_p126">
            <a:hlinkClick r:id="" action="ppaction://media"/>
            <a:extLst>
              <a:ext uri="{FF2B5EF4-FFF2-40B4-BE49-F238E27FC236}">
                <a16:creationId xmlns:a16="http://schemas.microsoft.com/office/drawing/2014/main" id="{1D60F208-F1F7-E8F6-6EE0-66C761C4C1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0"/>
            <a:ext cx="812800" cy="81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B0D33-0C00-4504-B159-71FE32344C52}"/>
              </a:ext>
            </a:extLst>
          </p:cNvPr>
          <p:cNvSpPr txBox="1"/>
          <p:nvPr/>
        </p:nvSpPr>
        <p:spPr>
          <a:xfrm>
            <a:off x="5463310" y="1435677"/>
            <a:ext cx="45904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076A4-BBC3-7B0E-EC49-C78FF58BDE4B}"/>
              </a:ext>
            </a:extLst>
          </p:cNvPr>
          <p:cNvSpPr txBox="1"/>
          <p:nvPr/>
        </p:nvSpPr>
        <p:spPr>
          <a:xfrm>
            <a:off x="2052782" y="1728840"/>
            <a:ext cx="5038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4B0BD-F995-C55D-4EFF-2C2692B3A92F}"/>
              </a:ext>
            </a:extLst>
          </p:cNvPr>
          <p:cNvSpPr txBox="1"/>
          <p:nvPr/>
        </p:nvSpPr>
        <p:spPr>
          <a:xfrm>
            <a:off x="6195290" y="2074694"/>
            <a:ext cx="5038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85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A97891-65A0-6B4B-93DA-58A1F2F951EC}"/>
              </a:ext>
            </a:extLst>
          </p:cNvPr>
          <p:cNvSpPr txBox="1"/>
          <p:nvPr/>
        </p:nvSpPr>
        <p:spPr>
          <a:xfrm>
            <a:off x="1861127" y="2335797"/>
            <a:ext cx="5643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2030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CD127-DC00-7E40-2851-4DCBD9330C02}"/>
              </a:ext>
            </a:extLst>
          </p:cNvPr>
          <p:cNvSpPr txBox="1"/>
          <p:nvPr/>
        </p:nvSpPr>
        <p:spPr>
          <a:xfrm>
            <a:off x="5130800" y="2712999"/>
            <a:ext cx="5643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130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D739C1-26DB-1F0D-8C0E-A8A9275F810E}"/>
              </a:ext>
            </a:extLst>
          </p:cNvPr>
          <p:cNvSpPr txBox="1"/>
          <p:nvPr/>
        </p:nvSpPr>
        <p:spPr>
          <a:xfrm>
            <a:off x="5712691" y="3080223"/>
            <a:ext cx="5624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98.6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EEAFB-3B7B-1585-2DF4-7E2E064496DA}"/>
              </a:ext>
            </a:extLst>
          </p:cNvPr>
          <p:cNvSpPr txBox="1"/>
          <p:nvPr/>
        </p:nvSpPr>
        <p:spPr>
          <a:xfrm>
            <a:off x="6195290" y="3350359"/>
            <a:ext cx="5680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97.9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38DA88-513B-287B-4BCF-E115AD8C4A40}"/>
              </a:ext>
            </a:extLst>
          </p:cNvPr>
          <p:cNvSpPr txBox="1"/>
          <p:nvPr/>
        </p:nvSpPr>
        <p:spPr>
          <a:xfrm>
            <a:off x="5634182" y="3717583"/>
            <a:ext cx="5948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0.05</a:t>
            </a:r>
          </a:p>
        </p:txBody>
      </p:sp>
    </p:spTree>
    <p:extLst>
      <p:ext uri="{BB962C8B-B14F-4D97-AF65-F5344CB8AC3E}">
        <p14:creationId xmlns:p14="http://schemas.microsoft.com/office/powerpoint/2010/main" val="19995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36B08-3BCC-6185-96BA-25DEA078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597E7-7007-0305-2B59-8C4C3211A6D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BA0C6-485C-4CE3-97BF-78FC2BC79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8069"/>
            <a:ext cx="7772400" cy="20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78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CFAE0-0C3E-5EB1-61A5-E4FA83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92BB03-DCA7-6A44-1C6B-903FA14726B8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87C06-0DD1-2B57-D322-4E3207DF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78" y="0"/>
            <a:ext cx="635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85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AC594CB9-CBE1-63F0-1144-C388033A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2F5F81A6-BC27-B944-DE9E-456F2FE1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634538"/>
            <a:ext cx="420167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Video watching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69EE2BCE-3DE6-F068-9143-0B1337EC03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439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6E30C090-C823-5D58-89B8-9B7E5DD531B2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7D696F8C-18CA-E0B5-4188-EBB081D19D78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8944D536-58E0-2B86-9AD3-5B4C6A89090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07D3AA85-DF23-A36C-5848-BD1A8A6DD551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68A3B0F0-A22F-E56B-FA65-78C208D1C6E0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C3EFDFC3-E4A7-4AEB-22C0-812B35352C79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862187C8-3714-2840-9DBA-522F91C6D800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500D47E3-E205-B49B-51A0-FC13E5C51C39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CE49A774-52A8-2904-C50A-403E435E06A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BD8A59A2-FED3-87C5-B00C-08D09042E863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42CBE4E4-37CD-8398-07D5-D5F11F1C6B58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41B8A0A5-BF0C-26E5-55AB-00EE0886DE63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71D9D601-BCDA-E7C8-9E8A-454BEAFE1E20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073FAEE2-F9CE-9053-F672-A03C566459BD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89121DDD-1E2A-5BC2-7521-694C902922CE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0E779E3B-2D9D-024A-D004-E243E0CCA6C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292D7FED-C657-C820-A7BE-047DE2E7A55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092906CD-3769-FA09-9258-263FDF64194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633031BF-FC71-BA76-4FFF-F51E7F1D42BF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21CAB9D-D06B-A0E8-0254-D8E3D480E47A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0CADEB36-AC98-757E-9038-1ACE0AB2FF56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390E0149-8C8E-AE2A-9BC8-B1DFCDC4E18B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08F6B18B-077D-E6CD-0B10-412390CD3558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81829244-83C6-8B8F-6061-9C5ED810E3B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CBCDA180-E9DC-C045-76A2-FAB842EF8FC0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B491AAFD-9652-B0B3-34E0-7FA4A38D8D2B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2FF1F9D-B545-7689-62B0-42F75F1F735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C0681A09-DE0C-D433-71DF-D22289A5F3AA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0B3007F0-720F-EE2F-4914-F3D7409746A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29BB0F4C-17E4-3FC6-0A4A-0E46BCBFA16E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Hand holding phone watching video streaming online on social media.  smartphone with video player on screen. Watch movies, educational  materials, web courses. Vector illustration 15278047 Vector Art at Vecteezy">
            <a:extLst>
              <a:ext uri="{FF2B5EF4-FFF2-40B4-BE49-F238E27FC236}">
                <a16:creationId xmlns:a16="http://schemas.microsoft.com/office/drawing/2014/main" id="{01C7D9A1-1A57-CF7F-FD3F-0FBE18CB927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7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29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A3C02-A338-5CC5-3560-9413B221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B5D126-A9A7-73F3-CB92-70CF3AD6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3" y="0"/>
            <a:ext cx="79597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9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2FEF9-4226-0C3A-33B7-402BDC31C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B18F4-9D7A-0480-37B3-F645698D8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08" y="0"/>
            <a:ext cx="6812583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9D628-6182-3CC9-9372-87ABC74F3EDD}"/>
              </a:ext>
            </a:extLst>
          </p:cNvPr>
          <p:cNvSpPr txBox="1"/>
          <p:nvPr/>
        </p:nvSpPr>
        <p:spPr>
          <a:xfrm>
            <a:off x="7518400" y="0"/>
            <a:ext cx="1209964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VN" dirty="0"/>
              <a:t>Page 131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14314-9F35-5783-A0F1-E8977FB9940F}"/>
              </a:ext>
            </a:extLst>
          </p:cNvPr>
          <p:cNvSpPr txBox="1"/>
          <p:nvPr/>
        </p:nvSpPr>
        <p:spPr>
          <a:xfrm>
            <a:off x="5370945" y="36335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brain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E922E-7115-D4E6-B01E-5205C5473A99}"/>
              </a:ext>
            </a:extLst>
          </p:cNvPr>
          <p:cNvSpPr txBox="1"/>
          <p:nvPr/>
        </p:nvSpPr>
        <p:spPr>
          <a:xfrm>
            <a:off x="4888346" y="693795"/>
            <a:ext cx="4973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medicine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E88321-6AA7-6B29-311B-99521AE5D3C3}"/>
              </a:ext>
            </a:extLst>
          </p:cNvPr>
          <p:cNvSpPr txBox="1"/>
          <p:nvPr/>
        </p:nvSpPr>
        <p:spPr>
          <a:xfrm>
            <a:off x="5370945" y="1026260"/>
            <a:ext cx="4973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stronger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0E231-CE72-C867-A46D-ADD77BD1D67D}"/>
              </a:ext>
            </a:extLst>
          </p:cNvPr>
          <p:cNvSpPr txBox="1"/>
          <p:nvPr/>
        </p:nvSpPr>
        <p:spPr>
          <a:xfrm>
            <a:off x="2805929" y="1356705"/>
            <a:ext cx="51723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new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C8F500-55BD-8BAC-30A4-0BF295F9ACC3}"/>
              </a:ext>
            </a:extLst>
          </p:cNvPr>
          <p:cNvSpPr/>
          <p:nvPr/>
        </p:nvSpPr>
        <p:spPr>
          <a:xfrm>
            <a:off x="7310585" y="2456873"/>
            <a:ext cx="281708" cy="2493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DA4058-27B6-5766-FD69-250FB08007C4}"/>
              </a:ext>
            </a:extLst>
          </p:cNvPr>
          <p:cNvSpPr/>
          <p:nvPr/>
        </p:nvSpPr>
        <p:spPr>
          <a:xfrm>
            <a:off x="6918040" y="2773385"/>
            <a:ext cx="281708" cy="2493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89D12FA-30EC-13D7-5759-155BFDEF402A}"/>
              </a:ext>
            </a:extLst>
          </p:cNvPr>
          <p:cNvSpPr/>
          <p:nvPr/>
        </p:nvSpPr>
        <p:spPr>
          <a:xfrm>
            <a:off x="6918040" y="3107785"/>
            <a:ext cx="281708" cy="2493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F180A9-2DAC-AA35-8B23-BB35BF6B04E8}"/>
              </a:ext>
            </a:extLst>
          </p:cNvPr>
          <p:cNvSpPr/>
          <p:nvPr/>
        </p:nvSpPr>
        <p:spPr>
          <a:xfrm>
            <a:off x="6918040" y="3451422"/>
            <a:ext cx="281708" cy="2493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6B5138-5B1F-922E-B1B3-1E59F431D81C}"/>
              </a:ext>
            </a:extLst>
          </p:cNvPr>
          <p:cNvSpPr/>
          <p:nvPr/>
        </p:nvSpPr>
        <p:spPr>
          <a:xfrm>
            <a:off x="7316550" y="3800186"/>
            <a:ext cx="281708" cy="2493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D1C78F-0001-8C92-1457-6D3DA60F71F9}"/>
              </a:ext>
            </a:extLst>
          </p:cNvPr>
          <p:cNvSpPr/>
          <p:nvPr/>
        </p:nvSpPr>
        <p:spPr>
          <a:xfrm>
            <a:off x="7310585" y="4117240"/>
            <a:ext cx="281708" cy="2493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1F4036-8369-A21F-4819-161E62F98237}"/>
              </a:ext>
            </a:extLst>
          </p:cNvPr>
          <p:cNvCxnSpPr>
            <a:cxnSpLocks/>
          </p:cNvCxnSpPr>
          <p:nvPr/>
        </p:nvCxnSpPr>
        <p:spPr>
          <a:xfrm>
            <a:off x="2410692" y="2687783"/>
            <a:ext cx="2401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B55386-E16F-11F0-8324-A3BFC62EE612}"/>
              </a:ext>
            </a:extLst>
          </p:cNvPr>
          <p:cNvCxnSpPr>
            <a:cxnSpLocks/>
          </p:cNvCxnSpPr>
          <p:nvPr/>
        </p:nvCxnSpPr>
        <p:spPr>
          <a:xfrm>
            <a:off x="5170437" y="3938733"/>
            <a:ext cx="2401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95729A-7267-CF9E-E44B-EC1F283DF780}"/>
              </a:ext>
            </a:extLst>
          </p:cNvPr>
          <p:cNvCxnSpPr>
            <a:cxnSpLocks/>
          </p:cNvCxnSpPr>
          <p:nvPr/>
        </p:nvCxnSpPr>
        <p:spPr>
          <a:xfrm>
            <a:off x="2419928" y="4260403"/>
            <a:ext cx="3232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847C75-B7DE-931F-CB4D-A304A248BC68}"/>
              </a:ext>
            </a:extLst>
          </p:cNvPr>
          <p:cNvSpPr txBox="1"/>
          <p:nvPr/>
        </p:nvSpPr>
        <p:spPr>
          <a:xfrm>
            <a:off x="3563008" y="2427675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five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C3D329-B4B5-E19A-8A29-C93AFB8E969B}"/>
              </a:ext>
            </a:extLst>
          </p:cNvPr>
          <p:cNvSpPr txBox="1"/>
          <p:nvPr/>
        </p:nvSpPr>
        <p:spPr>
          <a:xfrm>
            <a:off x="2304503" y="4269639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VN" dirty="0">
                <a:solidFill>
                  <a:schemeClr val="tx1"/>
                </a:solidFill>
              </a:rPr>
              <a:t>on’t</a:t>
            </a:r>
          </a:p>
        </p:txBody>
      </p:sp>
    </p:spTree>
    <p:extLst>
      <p:ext uri="{BB962C8B-B14F-4D97-AF65-F5344CB8AC3E}">
        <p14:creationId xmlns:p14="http://schemas.microsoft.com/office/powerpoint/2010/main" val="155812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9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8EE5E557-D1D7-6B3C-1BE9-9B4B786B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73ABEA0C-350D-89E7-A3FB-D38C214FD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F44DAA78-BCDF-068D-FEBA-2B8F2A4B62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7C3DFFF6-AA1A-62B7-2702-D97F807662ED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B65FFF6A-C3B0-347D-0075-C4615DBC9D8E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5DCA66B7-E7BE-77B7-5D25-1793D9EBAE1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E75FD16-6D9B-2F95-A24F-E891F5590C99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26084E09-4801-51BB-63BF-E6913B5EBF7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063D65B5-EBB8-E06A-1BD3-D0E1708F6ED4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1D1EDF5C-85B8-4442-D50C-53B208749F4B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660CE651-4412-7841-3183-091C1F77BC35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E91C09CF-0CE6-AD50-88D3-89051DD5116B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C3EE104D-C329-F948-BF3C-51943E698B2A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C24BBB79-D382-35CC-050A-5F5F526A2912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393C2E94-C57C-581A-1D12-0276D0E388E5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AA7D0D0A-8E54-EEDE-64BD-EF12F971E811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A8F3FB9-641C-DA12-95C2-9E9615FA22E6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033EAE97-C69E-ED05-B8A3-6F229A814AA4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FD994172-9CBB-0906-8165-3AFDBDA310E3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9D4713C8-70B7-8061-C0CD-4AEDF91CEBC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1352A0F-4318-A9A6-D2CF-E5887E11BDF3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4371B69B-1328-49F3-C810-864FA39EC96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3D0B6A37-430A-9FCA-9A87-962A7DFB689E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556A3DC7-352E-87C9-4A63-2E2291872D81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D7E429CD-D473-8671-F1FC-D79B4D3B8101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F9EF7B2F-54DD-9172-0473-BDB93BBBB350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7D062E01-061B-A71B-D211-EB8DA2EDF79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BFE7E644-957B-EF9C-C2CB-B81E335E3A5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3E29B1D-EB68-A869-6ABE-8FE0EA7E4440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BB12006A-B52B-960E-B023-3CE1D36952CD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D312F148-7395-A611-44DC-EFB674C552B3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293B9CCA-DA96-2CC7-4572-D52E556CE4F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8AEF05D9-D033-04B3-BC28-82D639F4CE1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BC6BB110-072F-DEE8-01F6-45D5987E04B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7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0A156-98FA-30D2-1C8D-A48C919C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5B978-AB9C-8D82-1F01-8C8079904D97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86C14-E9B2-3541-B30D-6F3C83A1E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35888"/>
            <a:ext cx="7772400" cy="1271724"/>
          </a:xfrm>
          <a:prstGeom prst="rect">
            <a:avLst/>
          </a:prstGeom>
        </p:spPr>
      </p:pic>
      <p:pic>
        <p:nvPicPr>
          <p:cNvPr id="4" name="PathwaysLS3e_L1_U7_SB_Audio_05_A_p132">
            <a:hlinkClick r:id="" action="ppaction://media"/>
            <a:extLst>
              <a:ext uri="{FF2B5EF4-FFF2-40B4-BE49-F238E27FC236}">
                <a16:creationId xmlns:a16="http://schemas.microsoft.com/office/drawing/2014/main" id="{042D729A-8A0F-E4B4-8B9C-F0C025C1AD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72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49351-2D5D-3D40-B091-9FB9B2B9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DCA59-477C-31A3-DEAE-087E1F9E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F02B1-95A3-1213-AFAF-7318CC8018E3}"/>
              </a:ext>
            </a:extLst>
          </p:cNvPr>
          <p:cNvSpPr txBox="1"/>
          <p:nvPr/>
        </p:nvSpPr>
        <p:spPr>
          <a:xfrm>
            <a:off x="1641764" y="958477"/>
            <a:ext cx="4632036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benefit /ˈbenɪfɪt/ (n): lợi ích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blood /blʌd/ (n): máu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cause /kɔːz/ (v): gây ra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control /kənˈtrəʊl/ (v): kiểm soát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disease /dɪˈziːz/ (n): bệnh, dịch bệnh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feed /fiːd/ (v): cho ăn, nuôi dưỡng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improve /ɪmˈpruːv/ (v): cải thiện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lead to /liːd tuː/ (v phr): dẫn đến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mental /ˈmentl/ (adj): thuộc về tinh thần, trí óc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protect /prəˈtekt/ (v): bảo vệ</a:t>
            </a:r>
          </a:p>
        </p:txBody>
      </p:sp>
    </p:spTree>
    <p:extLst>
      <p:ext uri="{BB962C8B-B14F-4D97-AF65-F5344CB8AC3E}">
        <p14:creationId xmlns:p14="http://schemas.microsoft.com/office/powerpoint/2010/main" val="403869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8211-6211-05D5-7503-644EAD69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44ACB-9A6A-EC9E-A383-582CB0FF3AF7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F24D8-777D-6398-2533-3F9562F9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409" y="0"/>
            <a:ext cx="4781182" cy="5143500"/>
          </a:xfrm>
          <a:prstGeom prst="rect">
            <a:avLst/>
          </a:prstGeom>
        </p:spPr>
      </p:pic>
      <p:pic>
        <p:nvPicPr>
          <p:cNvPr id="4" name="PathwaysLS3e_L1_U7_SB_Audio_06_B_p132">
            <a:hlinkClick r:id="" action="ppaction://media"/>
            <a:extLst>
              <a:ext uri="{FF2B5EF4-FFF2-40B4-BE49-F238E27FC236}">
                <a16:creationId xmlns:a16="http://schemas.microsoft.com/office/drawing/2014/main" id="{84BEFF4C-6242-D7FB-8131-2E2DF02C5E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A84F6A-F417-F510-9073-9B92EAB846BB}"/>
              </a:ext>
            </a:extLst>
          </p:cNvPr>
          <p:cNvSpPr txBox="1"/>
          <p:nvPr/>
        </p:nvSpPr>
        <p:spPr>
          <a:xfrm>
            <a:off x="3661996" y="5291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Benefits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43AC9-A951-00C2-E787-570F189678B7}"/>
              </a:ext>
            </a:extLst>
          </p:cNvPr>
          <p:cNvSpPr txBox="1"/>
          <p:nvPr/>
        </p:nvSpPr>
        <p:spPr>
          <a:xfrm>
            <a:off x="2716933" y="108682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cause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74062-4E7C-8D52-0239-B27AE9373CE9}"/>
              </a:ext>
            </a:extLst>
          </p:cNvPr>
          <p:cNvSpPr txBox="1"/>
          <p:nvPr/>
        </p:nvSpPr>
        <p:spPr>
          <a:xfrm>
            <a:off x="2901032" y="14906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protects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7EF8C6-F595-6004-5F7C-8826AE894F98}"/>
              </a:ext>
            </a:extLst>
          </p:cNvPr>
          <p:cNvSpPr txBox="1"/>
          <p:nvPr/>
        </p:nvSpPr>
        <p:spPr>
          <a:xfrm>
            <a:off x="3110214" y="17076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diseases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E6257-53D6-E873-4C53-63EBFF315049}"/>
              </a:ext>
            </a:extLst>
          </p:cNvPr>
          <p:cNvSpPr txBox="1"/>
          <p:nvPr/>
        </p:nvSpPr>
        <p:spPr>
          <a:xfrm>
            <a:off x="2663784" y="37858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80997B-71F3-28F6-A522-CBFB3EA6AE32}"/>
              </a:ext>
            </a:extLst>
          </p:cNvPr>
          <p:cNvSpPr txBox="1"/>
          <p:nvPr/>
        </p:nvSpPr>
        <p:spPr>
          <a:xfrm>
            <a:off x="3385127" y="398554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blood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31CB7-0CA5-BDA9-0CD5-B6D639467FA0}"/>
              </a:ext>
            </a:extLst>
          </p:cNvPr>
          <p:cNvSpPr txBox="1"/>
          <p:nvPr/>
        </p:nvSpPr>
        <p:spPr>
          <a:xfrm>
            <a:off x="5187032" y="118286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leads 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37520-B600-16F1-A033-06062E868EAB}"/>
              </a:ext>
            </a:extLst>
          </p:cNvPr>
          <p:cNvSpPr txBox="1"/>
          <p:nvPr/>
        </p:nvSpPr>
        <p:spPr>
          <a:xfrm>
            <a:off x="5241505" y="1380264"/>
            <a:ext cx="4881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mental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568A6-A853-5F67-C170-A1BA1226484C}"/>
              </a:ext>
            </a:extLst>
          </p:cNvPr>
          <p:cNvSpPr txBox="1"/>
          <p:nvPr/>
        </p:nvSpPr>
        <p:spPr>
          <a:xfrm>
            <a:off x="5857757" y="2215200"/>
            <a:ext cx="5061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improve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4B42E0-90A2-C83B-7190-F08BE57C9B50}"/>
              </a:ext>
            </a:extLst>
          </p:cNvPr>
          <p:cNvSpPr txBox="1"/>
          <p:nvPr/>
        </p:nvSpPr>
        <p:spPr>
          <a:xfrm>
            <a:off x="5631467" y="2621192"/>
            <a:ext cx="5458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Feed</a:t>
            </a:r>
          </a:p>
        </p:txBody>
      </p:sp>
    </p:spTree>
    <p:extLst>
      <p:ext uri="{BB962C8B-B14F-4D97-AF65-F5344CB8AC3E}">
        <p14:creationId xmlns:p14="http://schemas.microsoft.com/office/powerpoint/2010/main" val="114698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1841-73A8-08E4-A831-AAAD40A8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021B-C3BB-8A57-1895-AFF357AEA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800" dirty="0"/>
              <a:t>By the end of the lesson, students will be able to: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compare ancient and modern humans and make predictions about humans.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respond to a listening about good bacteria.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recognize words with multiple meanings.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understand time periods.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use an outline.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recognize reduced forms.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0778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0A09B-94A0-1822-275A-ADAF7018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50F7A-3990-746D-C5BF-77E6EC3730C6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3B4AA-32DD-BFFB-3703-065DF5C59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977"/>
          <a:stretch/>
        </p:blipFill>
        <p:spPr>
          <a:xfrm>
            <a:off x="0" y="-4746"/>
            <a:ext cx="5696527" cy="457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8F3D3-1398-7BF0-BA7C-610384F73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72"/>
          <a:stretch/>
        </p:blipFill>
        <p:spPr>
          <a:xfrm>
            <a:off x="1" y="452582"/>
            <a:ext cx="4572000" cy="2911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27960C-DD67-47C0-5343-FE5AF10D3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1694776"/>
            <a:ext cx="4571999" cy="338635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DF073A-7A50-2571-8F29-82364B4ED4C9}"/>
              </a:ext>
            </a:extLst>
          </p:cNvPr>
          <p:cNvSpPr/>
          <p:nvPr/>
        </p:nvSpPr>
        <p:spPr>
          <a:xfrm>
            <a:off x="1413164" y="720436"/>
            <a:ext cx="480291" cy="21243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EF7A136-A4DA-FB19-283C-A3E810652F24}"/>
              </a:ext>
            </a:extLst>
          </p:cNvPr>
          <p:cNvSpPr/>
          <p:nvPr/>
        </p:nvSpPr>
        <p:spPr>
          <a:xfrm>
            <a:off x="1699491" y="1612885"/>
            <a:ext cx="586510" cy="21243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A2452B-3B01-2BF1-2DDC-141EDAAE372A}"/>
              </a:ext>
            </a:extLst>
          </p:cNvPr>
          <p:cNvSpPr/>
          <p:nvPr/>
        </p:nvSpPr>
        <p:spPr>
          <a:xfrm>
            <a:off x="2507674" y="2516333"/>
            <a:ext cx="521854" cy="1899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6BD066-2ED3-0129-E80B-AEC70B9C886D}"/>
              </a:ext>
            </a:extLst>
          </p:cNvPr>
          <p:cNvSpPr/>
          <p:nvPr/>
        </p:nvSpPr>
        <p:spPr>
          <a:xfrm>
            <a:off x="6308435" y="1719103"/>
            <a:ext cx="595744" cy="2112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951AA8-205D-9D69-DFDE-1F83DC547780}"/>
              </a:ext>
            </a:extLst>
          </p:cNvPr>
          <p:cNvSpPr/>
          <p:nvPr/>
        </p:nvSpPr>
        <p:spPr>
          <a:xfrm>
            <a:off x="7472218" y="2546640"/>
            <a:ext cx="489527" cy="2242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B0603DE-9E46-2541-10D0-96B3155E1D26}"/>
              </a:ext>
            </a:extLst>
          </p:cNvPr>
          <p:cNvSpPr/>
          <p:nvPr/>
        </p:nvSpPr>
        <p:spPr>
          <a:xfrm>
            <a:off x="5063835" y="3616036"/>
            <a:ext cx="374074" cy="2170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AC352F-6F70-5801-6300-E5FAB298837F}"/>
              </a:ext>
            </a:extLst>
          </p:cNvPr>
          <p:cNvSpPr/>
          <p:nvPr/>
        </p:nvSpPr>
        <p:spPr>
          <a:xfrm>
            <a:off x="214169" y="1145309"/>
            <a:ext cx="267855" cy="18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75C01E-0B2E-15DA-0137-AB0322B703A1}"/>
              </a:ext>
            </a:extLst>
          </p:cNvPr>
          <p:cNvSpPr/>
          <p:nvPr/>
        </p:nvSpPr>
        <p:spPr>
          <a:xfrm>
            <a:off x="214169" y="2236307"/>
            <a:ext cx="267855" cy="18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AABEBF-D336-E449-7A6D-5637FB2A5032}"/>
              </a:ext>
            </a:extLst>
          </p:cNvPr>
          <p:cNvSpPr/>
          <p:nvPr/>
        </p:nvSpPr>
        <p:spPr>
          <a:xfrm>
            <a:off x="214168" y="2948073"/>
            <a:ext cx="267855" cy="18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31EF91A-2092-B6F8-1634-CBEB0CC126E2}"/>
              </a:ext>
            </a:extLst>
          </p:cNvPr>
          <p:cNvSpPr/>
          <p:nvPr/>
        </p:nvSpPr>
        <p:spPr>
          <a:xfrm>
            <a:off x="4778953" y="1930400"/>
            <a:ext cx="267855" cy="18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4749FA-AB18-F206-BFD3-552B2E5678B8}"/>
              </a:ext>
            </a:extLst>
          </p:cNvPr>
          <p:cNvSpPr/>
          <p:nvPr/>
        </p:nvSpPr>
        <p:spPr>
          <a:xfrm>
            <a:off x="4778952" y="3139439"/>
            <a:ext cx="267855" cy="18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ADDBEE-E997-3022-89AE-2DE391FD4DA2}"/>
              </a:ext>
            </a:extLst>
          </p:cNvPr>
          <p:cNvSpPr/>
          <p:nvPr/>
        </p:nvSpPr>
        <p:spPr>
          <a:xfrm>
            <a:off x="4802185" y="3622675"/>
            <a:ext cx="267855" cy="18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14C644-7509-E857-AB22-CDC0D93B0B61}"/>
              </a:ext>
            </a:extLst>
          </p:cNvPr>
          <p:cNvSpPr/>
          <p:nvPr/>
        </p:nvSpPr>
        <p:spPr>
          <a:xfrm>
            <a:off x="4778951" y="4851284"/>
            <a:ext cx="267855" cy="18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974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27BC6565-3215-0013-1E6B-75852461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C94EB954-A975-FF9F-6367-B95B98359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C8F07EFF-38BC-75DF-93B0-BF8E4FCCEA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F2352F34-5DBE-D559-2380-5C7C616524F6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EFB6530D-7410-DF06-7E8A-BFB3856460A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8F53C21-1C47-F4BE-8FDA-A963CFF52E35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C642529E-4E19-6CE8-DA8C-F6DCE80A2C7F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E5F4C16-3312-E01E-D8E9-0C58C26282B6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5F8A967E-63B4-4E54-6813-55F077F07C76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423A496E-F0D2-7B89-8E77-4F7D329568F7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994C1D23-B10A-68D5-E622-1DE6BD878BBE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884F19F0-54C3-5CE4-7280-239D6F86E975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961292F1-7741-2B67-F6DE-3684010347E9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3DDF91D6-5EA0-0B1F-60B6-AFF0F0649E1E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2E00CBED-80D2-3356-EA7C-BC392CE97A44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034A51D6-1A9F-D8E8-486D-C2DF7B695B12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393229C-C8ED-2F8F-55CA-008AE31F178E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79A0B0EE-1097-F03F-538F-D87D624919D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44D23539-3484-2C20-5D76-5279AE5B2330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7578192D-A735-F9C2-A0EF-5EFC11E6119F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F3FEE72-85A2-1E07-9BC8-61E67066E245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5476EE98-3740-0B8B-82B6-B73B24F030E9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ED78A2C9-7D41-3B58-83C7-DF28EF28C144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682D507B-8029-9DE1-6EF3-1A29C31085CE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526BFCE5-6777-0A83-ACDA-C26A12B6D333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7AA64A25-7EAE-9259-D6A7-316B472A4FFD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3C0FBC3D-1BD9-B4C6-7008-BB8EDCF9CE49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52B9E3C4-180E-D2D0-00F1-FDDF47F1420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95A224D0-161A-EC12-4A42-9276114B5B46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EC61445-2856-9A2F-218D-B99BFACA089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F3917499-5323-6DFC-2E41-B8339F25AE59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9F46445E-A2D4-A506-46DD-6D5C844BAFF6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C9627023-9215-16BD-801B-01AAF2EBABB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515ED9B1-9327-BDC3-2BAC-29DD873499A5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70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B28C8-E895-C13F-A465-C03F8A68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The benefits of bacteria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68882-29BA-B1EB-F4E8-804AA160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6651"/>
            <a:ext cx="7772400" cy="22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44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ACDDC-D978-6F6B-1991-BF18CDC8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9A5AA1-758E-E8F5-C286-B343E1EF9923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B34DE-0D37-B91F-F511-B688AB4C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96847"/>
            <a:ext cx="7772400" cy="2549806"/>
          </a:xfrm>
          <a:prstGeom prst="rect">
            <a:avLst/>
          </a:prstGeom>
        </p:spPr>
      </p:pic>
      <p:pic>
        <p:nvPicPr>
          <p:cNvPr id="4" name="PathwaysLS3e_L1_U7_SB_Audio_07_B_p134">
            <a:hlinkClick r:id="" action="ppaction://media"/>
            <a:extLst>
              <a:ext uri="{FF2B5EF4-FFF2-40B4-BE49-F238E27FC236}">
                <a16:creationId xmlns:a16="http://schemas.microsoft.com/office/drawing/2014/main" id="{C56EBB72-4E6F-A8DC-6EDC-FBB2C7A933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CDEB896D-3337-2326-7DAA-4119ADF98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6945" y="2114550"/>
            <a:ext cx="457200" cy="45720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CDDAC6F-CEE4-0389-492A-BAFB7B5FB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6945" y="2710294"/>
            <a:ext cx="457200" cy="4572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016DD02-9F18-50A8-3297-092916CED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6945" y="300283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B96BB-ED81-2D65-646F-18B948DA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BE24CD-6BAF-8464-345D-C37605F11871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40348-3637-62A8-0568-6117E7155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26479"/>
            <a:ext cx="7772400" cy="639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560273-2E62-C9D9-0891-E7F16C535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385600"/>
            <a:ext cx="7772400" cy="1873537"/>
          </a:xfrm>
          <a:prstGeom prst="rect">
            <a:avLst/>
          </a:prstGeom>
        </p:spPr>
      </p:pic>
      <p:pic>
        <p:nvPicPr>
          <p:cNvPr id="5" name="PathwaysLS3e_L1_U7_SB_Audio_08_C_D_p134_135">
            <a:hlinkClick r:id="" action="ppaction://media"/>
            <a:extLst>
              <a:ext uri="{FF2B5EF4-FFF2-40B4-BE49-F238E27FC236}">
                <a16:creationId xmlns:a16="http://schemas.microsoft.com/office/drawing/2014/main" id="{E4F3116A-D089-AB6C-3670-21992787B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63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6749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A2B23-C571-6AC8-6E46-FA7DD0E1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B29BBA-CEC6-EFF0-0036-781A10CFB84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32EE9-0005-0BA2-EBF7-3E7DC738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9226"/>
            <a:ext cx="7772400" cy="1528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1B3B9B-1A64-E583-81F9-56B062BBBD7B}"/>
              </a:ext>
            </a:extLst>
          </p:cNvPr>
          <p:cNvSpPr txBox="1"/>
          <p:nvPr/>
        </p:nvSpPr>
        <p:spPr>
          <a:xfrm>
            <a:off x="2202873" y="2107401"/>
            <a:ext cx="4572000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VN" b="1" u="sng" dirty="0"/>
              <a:t>Basic format of an outline:</a:t>
            </a:r>
          </a:p>
          <a:p>
            <a:pPr>
              <a:lnSpc>
                <a:spcPct val="150000"/>
              </a:lnSpc>
            </a:pPr>
            <a:r>
              <a:rPr lang="en-VN" dirty="0"/>
              <a:t>Title or Name of Topic</a:t>
            </a:r>
          </a:p>
          <a:p>
            <a:pPr>
              <a:lnSpc>
                <a:spcPct val="150000"/>
              </a:lnSpc>
            </a:pPr>
            <a:r>
              <a:rPr lang="en-VN" dirty="0"/>
              <a:t>1. First Main Idea</a:t>
            </a:r>
          </a:p>
          <a:p>
            <a:pPr>
              <a:lnSpc>
                <a:spcPct val="150000"/>
              </a:lnSpc>
            </a:pPr>
            <a:r>
              <a:rPr lang="en-VN" dirty="0"/>
              <a:t>a. detail</a:t>
            </a:r>
          </a:p>
          <a:p>
            <a:pPr>
              <a:lnSpc>
                <a:spcPct val="150000"/>
              </a:lnSpc>
            </a:pPr>
            <a:r>
              <a:rPr lang="en-VN" dirty="0"/>
              <a:t>b. detail</a:t>
            </a:r>
          </a:p>
          <a:p>
            <a:pPr>
              <a:lnSpc>
                <a:spcPct val="150000"/>
              </a:lnSpc>
            </a:pPr>
            <a:r>
              <a:rPr lang="en-VN" dirty="0"/>
              <a:t>2. Second Main Idea</a:t>
            </a:r>
          </a:p>
          <a:p>
            <a:pPr>
              <a:lnSpc>
                <a:spcPct val="150000"/>
              </a:lnSpc>
            </a:pPr>
            <a:r>
              <a:rPr lang="en-VN" dirty="0"/>
              <a:t>a. detail</a:t>
            </a:r>
          </a:p>
          <a:p>
            <a:pPr>
              <a:lnSpc>
                <a:spcPct val="150000"/>
              </a:lnSpc>
            </a:pPr>
            <a:r>
              <a:rPr lang="en-VN" dirty="0"/>
              <a:t>b. detail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88841E5-4983-D557-45EB-5D944AEA7F61}"/>
              </a:ext>
            </a:extLst>
          </p:cNvPr>
          <p:cNvSpPr/>
          <p:nvPr/>
        </p:nvSpPr>
        <p:spPr>
          <a:xfrm>
            <a:off x="3103419" y="3343128"/>
            <a:ext cx="1265382" cy="1851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2E3864B-D374-F5DA-5832-D671299F533A}"/>
              </a:ext>
            </a:extLst>
          </p:cNvPr>
          <p:cNvSpPr/>
          <p:nvPr/>
        </p:nvSpPr>
        <p:spPr>
          <a:xfrm>
            <a:off x="3103419" y="4299092"/>
            <a:ext cx="1265382" cy="1851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07B69-AF8B-4A49-0CE9-BA15482CD1EA}"/>
              </a:ext>
            </a:extLst>
          </p:cNvPr>
          <p:cNvSpPr/>
          <p:nvPr/>
        </p:nvSpPr>
        <p:spPr>
          <a:xfrm>
            <a:off x="4397667" y="3195782"/>
            <a:ext cx="2377205" cy="1450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facts, examples, definitions, descriptions, etc.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153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C546E-90E7-293C-3EBC-CFC01E1F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1181B-A3A7-5B5A-7AD5-5177E256D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03" y="0"/>
            <a:ext cx="7418994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3D195-A908-9DBD-0761-6F0AA4AB3EF8}"/>
              </a:ext>
            </a:extLst>
          </p:cNvPr>
          <p:cNvSpPr txBox="1"/>
          <p:nvPr/>
        </p:nvSpPr>
        <p:spPr>
          <a:xfrm>
            <a:off x="8100291" y="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135</a:t>
            </a:r>
          </a:p>
        </p:txBody>
      </p:sp>
      <p:pic>
        <p:nvPicPr>
          <p:cNvPr id="5" name="PathwaysLS3e_L1_U7_SB_Audio_08_C_D_p134_135">
            <a:hlinkClick r:id="" action="ppaction://media"/>
            <a:extLst>
              <a:ext uri="{FF2B5EF4-FFF2-40B4-BE49-F238E27FC236}">
                <a16:creationId xmlns:a16="http://schemas.microsoft.com/office/drawing/2014/main" id="{798ED646-75E7-EF08-C127-1D0C87AE8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0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CC6608-69AD-F1E0-7050-12440BB8C878}"/>
              </a:ext>
            </a:extLst>
          </p:cNvPr>
          <p:cNvSpPr txBox="1"/>
          <p:nvPr/>
        </p:nvSpPr>
        <p:spPr>
          <a:xfrm>
            <a:off x="4336473" y="1078437"/>
            <a:ext cx="1873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diseases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CB87AD-565F-D748-0C5C-C4B9E2A5C350}"/>
              </a:ext>
            </a:extLst>
          </p:cNvPr>
          <p:cNvSpPr txBox="1"/>
          <p:nvPr/>
        </p:nvSpPr>
        <p:spPr>
          <a:xfrm>
            <a:off x="4848800" y="1367742"/>
            <a:ext cx="1873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human heart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9B36F-56F9-4767-C6F5-025D9C82C6CB}"/>
              </a:ext>
            </a:extLst>
          </p:cNvPr>
          <p:cNvSpPr txBox="1"/>
          <p:nvPr/>
        </p:nvSpPr>
        <p:spPr>
          <a:xfrm>
            <a:off x="3865197" y="2045125"/>
            <a:ext cx="1929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protects babies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D9D3F-A20A-78D2-0E60-DB6F12DA713B}"/>
              </a:ext>
            </a:extLst>
          </p:cNvPr>
          <p:cNvSpPr txBox="1"/>
          <p:nvPr/>
        </p:nvSpPr>
        <p:spPr>
          <a:xfrm>
            <a:off x="5107709" y="2352902"/>
            <a:ext cx="1929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diseases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67195F-93D1-296A-1917-B44E7EDC4092}"/>
              </a:ext>
            </a:extLst>
          </p:cNvPr>
          <p:cNvSpPr txBox="1"/>
          <p:nvPr/>
        </p:nvSpPr>
        <p:spPr>
          <a:xfrm>
            <a:off x="7130182" y="2329234"/>
            <a:ext cx="20111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cancer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4843C-A869-1286-1CE4-D6E1F3A83E20}"/>
              </a:ext>
            </a:extLst>
          </p:cNvPr>
          <p:cNvSpPr txBox="1"/>
          <p:nvPr/>
        </p:nvSpPr>
        <p:spPr>
          <a:xfrm>
            <a:off x="4655935" y="2637011"/>
            <a:ext cx="24670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sugar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37F939-30F6-6CC9-7650-D241B11E113F}"/>
              </a:ext>
            </a:extLst>
          </p:cNvPr>
          <p:cNvSpPr txBox="1"/>
          <p:nvPr/>
        </p:nvSpPr>
        <p:spPr>
          <a:xfrm>
            <a:off x="6409746" y="2934962"/>
            <a:ext cx="6022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C00000"/>
                </a:solidFill>
              </a:rPr>
              <a:t>messages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CE5054-0E99-9858-224A-0503B69E3988}"/>
              </a:ext>
            </a:extLst>
          </p:cNvPr>
          <p:cNvSpPr txBox="1"/>
          <p:nvPr/>
        </p:nvSpPr>
        <p:spPr>
          <a:xfrm>
            <a:off x="2635077" y="3204546"/>
            <a:ext cx="254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brain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B6A53F-7953-CEDF-E110-B1A0D4FD55FA}"/>
              </a:ext>
            </a:extLst>
          </p:cNvPr>
          <p:cNvSpPr txBox="1"/>
          <p:nvPr/>
        </p:nvSpPr>
        <p:spPr>
          <a:xfrm>
            <a:off x="3204728" y="3895053"/>
            <a:ext cx="254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same thing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3295DA-0105-12C5-4C59-66E5AA0160BF}"/>
              </a:ext>
            </a:extLst>
          </p:cNvPr>
          <p:cNvSpPr txBox="1"/>
          <p:nvPr/>
        </p:nvSpPr>
        <p:spPr>
          <a:xfrm>
            <a:off x="5629564" y="4174555"/>
            <a:ext cx="254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dark chocolate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85D1A-5BA0-A929-189D-1549C996FD8A}"/>
              </a:ext>
            </a:extLst>
          </p:cNvPr>
          <p:cNvSpPr txBox="1"/>
          <p:nvPr/>
        </p:nvSpPr>
        <p:spPr>
          <a:xfrm>
            <a:off x="4140604" y="4490744"/>
            <a:ext cx="254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regular times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405124-8355-F69A-FCB4-6E4F2F5D3683}"/>
              </a:ext>
            </a:extLst>
          </p:cNvPr>
          <p:cNvSpPr txBox="1"/>
          <p:nvPr/>
        </p:nvSpPr>
        <p:spPr>
          <a:xfrm>
            <a:off x="3301710" y="4778658"/>
            <a:ext cx="254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physical exercise</a:t>
            </a:r>
          </a:p>
        </p:txBody>
      </p:sp>
    </p:spTree>
    <p:extLst>
      <p:ext uri="{BB962C8B-B14F-4D97-AF65-F5344CB8AC3E}">
        <p14:creationId xmlns:p14="http://schemas.microsoft.com/office/powerpoint/2010/main" val="12773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D4118-7DCF-9A14-DB47-DF7DD87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44C0F-8F36-2AE0-A5DB-FB53F464008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B66FD-226C-1B6F-B59B-95E21F673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95460"/>
            <a:ext cx="7772400" cy="2152579"/>
          </a:xfrm>
          <a:prstGeom prst="rect">
            <a:avLst/>
          </a:prstGeom>
        </p:spPr>
      </p:pic>
      <p:pic>
        <p:nvPicPr>
          <p:cNvPr id="4" name="PathwaysLS3e_L1_U7_SB_Audio_09_Pronun_p135">
            <a:hlinkClick r:id="" action="ppaction://media"/>
            <a:extLst>
              <a:ext uri="{FF2B5EF4-FFF2-40B4-BE49-F238E27FC236}">
                <a16:creationId xmlns:a16="http://schemas.microsoft.com/office/drawing/2014/main" id="{2AAD98D2-7EEB-C570-C439-2406909A1C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0906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3FD6D-5260-3064-5FD7-308F8F24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EB0D2-9DF2-6EF6-E7DD-13515DFB1D6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C0E21-838C-0BD3-337E-518A2B148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43820"/>
            <a:ext cx="7772400" cy="2255859"/>
          </a:xfrm>
          <a:prstGeom prst="rect">
            <a:avLst/>
          </a:prstGeom>
        </p:spPr>
      </p:pic>
      <p:pic>
        <p:nvPicPr>
          <p:cNvPr id="4" name="PathwaysLS3e_L1_U7_SB_Audio_10_E_p135">
            <a:hlinkClick r:id="" action="ppaction://media"/>
            <a:extLst>
              <a:ext uri="{FF2B5EF4-FFF2-40B4-BE49-F238E27FC236}">
                <a16:creationId xmlns:a16="http://schemas.microsoft.com/office/drawing/2014/main" id="{8EF2D69F-192B-6B10-F892-7E8FBE184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267EEE-10DF-1ACE-59AC-A60018FC42DA}"/>
              </a:ext>
            </a:extLst>
          </p:cNvPr>
          <p:cNvSpPr txBox="1"/>
          <p:nvPr/>
        </p:nvSpPr>
        <p:spPr>
          <a:xfrm>
            <a:off x="2286000" y="2010546"/>
            <a:ext cx="4581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I’m going 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00B6B1-C1DC-921B-C0AB-2D15B76B4CD0}"/>
              </a:ext>
            </a:extLst>
          </p:cNvPr>
          <p:cNvSpPr txBox="1"/>
          <p:nvPr/>
        </p:nvSpPr>
        <p:spPr>
          <a:xfrm>
            <a:off x="2281382" y="2322444"/>
            <a:ext cx="4581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We’re going 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A0A15-6AFA-F8CB-FDF7-CE325EBF1E9A}"/>
              </a:ext>
            </a:extLst>
          </p:cNvPr>
          <p:cNvSpPr txBox="1"/>
          <p:nvPr/>
        </p:nvSpPr>
        <p:spPr>
          <a:xfrm>
            <a:off x="2724727" y="2639978"/>
            <a:ext cx="4581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stomach will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25AB4-5968-A6DE-E2FC-174560BD2CF1}"/>
              </a:ext>
            </a:extLst>
          </p:cNvPr>
          <p:cNvSpPr txBox="1"/>
          <p:nvPr/>
        </p:nvSpPr>
        <p:spPr>
          <a:xfrm>
            <a:off x="3177310" y="2961633"/>
            <a:ext cx="4581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this will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4C472A-FD68-A39B-4473-1E7F575630CB}"/>
              </a:ext>
            </a:extLst>
          </p:cNvPr>
          <p:cNvSpPr txBox="1"/>
          <p:nvPr/>
        </p:nvSpPr>
        <p:spPr>
          <a:xfrm>
            <a:off x="2281382" y="3272383"/>
            <a:ext cx="4581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I’m going to</a:t>
            </a:r>
          </a:p>
        </p:txBody>
      </p:sp>
    </p:spTree>
    <p:extLst>
      <p:ext uri="{BB962C8B-B14F-4D97-AF65-F5344CB8AC3E}">
        <p14:creationId xmlns:p14="http://schemas.microsoft.com/office/powerpoint/2010/main" val="40772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1" grpId="0"/>
      <p:bldP spid="13" grpId="0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5A53-A60C-4D20-4B17-74A5A355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00811-2BA1-28D3-179E-F4C8D050DFA2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F6E9E-3459-D57F-9FD0-DD9530F0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734591"/>
            <a:ext cx="7772400" cy="1088136"/>
          </a:xfrm>
          <a:prstGeom prst="rect">
            <a:avLst/>
          </a:prstGeom>
        </p:spPr>
      </p:pic>
      <p:pic>
        <p:nvPicPr>
          <p:cNvPr id="4" name="Picture 2" descr="13,900+ Students Learning English Stock Illustrations, Royalty-Free Vector  Graphics &amp; Clip Art - iStock | Students studying, International students,  Esl students">
            <a:extLst>
              <a:ext uri="{FF2B5EF4-FFF2-40B4-BE49-F238E27FC236}">
                <a16:creationId xmlns:a16="http://schemas.microsoft.com/office/drawing/2014/main" id="{7E1EC904-DC1D-E85F-1592-40AB1675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xfrm>
            <a:off x="3005302" y="1822727"/>
            <a:ext cx="3133393" cy="313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50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7" name="Google Shape;687;p31"/>
          <p:cNvSpPr txBox="1">
            <a:spLocks noGrp="1"/>
          </p:cNvSpPr>
          <p:nvPr>
            <p:ph type="title" idx="2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 idx="3"/>
          </p:nvPr>
        </p:nvSpPr>
        <p:spPr>
          <a:xfrm>
            <a:off x="297755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9" name="Google Shape;689;p31"/>
          <p:cNvSpPr txBox="1">
            <a:spLocks noGrp="1"/>
          </p:cNvSpPr>
          <p:nvPr>
            <p:ph type="title" idx="4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0" name="Google Shape;690;p31"/>
          <p:cNvSpPr txBox="1">
            <a:spLocks noGrp="1"/>
          </p:cNvSpPr>
          <p:nvPr>
            <p:ph type="title" idx="5"/>
          </p:nvPr>
        </p:nvSpPr>
        <p:spPr>
          <a:xfrm>
            <a:off x="544820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1" name="Google Shape;691;p31"/>
          <p:cNvSpPr txBox="1">
            <a:spLocks noGrp="1"/>
          </p:cNvSpPr>
          <p:nvPr>
            <p:ph type="title" idx="6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31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VOCABULARY A</a:t>
            </a:r>
            <a:endParaRPr dirty="0"/>
          </a:p>
        </p:txBody>
      </p:sp>
      <p:sp>
        <p:nvSpPr>
          <p:cNvPr id="694" name="Google Shape;694;p31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695" name="Google Shape;695;p31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WATCHING</a:t>
            </a:r>
            <a:endParaRPr dirty="0"/>
          </a:p>
        </p:txBody>
      </p:sp>
      <p:sp>
        <p:nvSpPr>
          <p:cNvPr id="696" name="Google Shape;696;p31"/>
          <p:cNvSpPr txBox="1">
            <a:spLocks noGrp="1"/>
          </p:cNvSpPr>
          <p:nvPr>
            <p:ph type="subTitle" idx="13"/>
          </p:nvPr>
        </p:nvSpPr>
        <p:spPr>
          <a:xfrm>
            <a:off x="219215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 B</a:t>
            </a:r>
            <a:endParaRPr dirty="0"/>
          </a:p>
        </p:txBody>
      </p:sp>
      <p:sp>
        <p:nvSpPr>
          <p:cNvPr id="697" name="Google Shape;697;p31"/>
          <p:cNvSpPr txBox="1">
            <a:spLocks noGrp="1"/>
          </p:cNvSpPr>
          <p:nvPr>
            <p:ph type="subTitle" idx="14"/>
          </p:nvPr>
        </p:nvSpPr>
        <p:spPr>
          <a:xfrm>
            <a:off x="466280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LISTENING B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3"/>
          <p:cNvSpPr txBox="1">
            <a:spLocks noGrp="1"/>
          </p:cNvSpPr>
          <p:nvPr>
            <p:ph type="title"/>
          </p:nvPr>
        </p:nvSpPr>
        <p:spPr>
          <a:xfrm>
            <a:off x="1392180" y="3004104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YOUR ATTENTION!</a:t>
            </a:r>
            <a:endParaRPr sz="4000" dirty="0"/>
          </a:p>
        </p:txBody>
      </p:sp>
      <p:grpSp>
        <p:nvGrpSpPr>
          <p:cNvPr id="930" name="Google Shape;930;p43"/>
          <p:cNvGrpSpPr/>
          <p:nvPr/>
        </p:nvGrpSpPr>
        <p:grpSpPr>
          <a:xfrm flipH="1">
            <a:off x="5519812" y="2179029"/>
            <a:ext cx="1864825" cy="1443134"/>
            <a:chOff x="5960775" y="-1614350"/>
            <a:chExt cx="1784181" cy="1380725"/>
          </a:xfrm>
        </p:grpSpPr>
        <p:sp>
          <p:nvSpPr>
            <p:cNvPr id="931" name="Google Shape;931;p43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43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933" name="Google Shape;933;p43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2" name="Google Shape;952;p43"/>
          <p:cNvGrpSpPr/>
          <p:nvPr/>
        </p:nvGrpSpPr>
        <p:grpSpPr>
          <a:xfrm flipH="1">
            <a:off x="5828347" y="1688562"/>
            <a:ext cx="502839" cy="490458"/>
            <a:chOff x="3017875" y="1151900"/>
            <a:chExt cx="707228" cy="689815"/>
          </a:xfrm>
        </p:grpSpPr>
        <p:sp>
          <p:nvSpPr>
            <p:cNvPr id="953" name="Google Shape;953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55" name="Google Shape;955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43"/>
          <p:cNvGrpSpPr/>
          <p:nvPr/>
        </p:nvGrpSpPr>
        <p:grpSpPr>
          <a:xfrm rot="969488">
            <a:off x="6734949" y="1296026"/>
            <a:ext cx="763590" cy="792399"/>
            <a:chOff x="-642750" y="1967913"/>
            <a:chExt cx="845936" cy="877824"/>
          </a:xfrm>
        </p:grpSpPr>
        <p:sp>
          <p:nvSpPr>
            <p:cNvPr id="960" name="Google Shape;960;p43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43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962" name="Google Shape;962;p43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4" name="Google Shape;974;p43"/>
          <p:cNvSpPr/>
          <p:nvPr/>
        </p:nvSpPr>
        <p:spPr>
          <a:xfrm flipH="1">
            <a:off x="5227998" y="168857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3"/>
          <p:cNvSpPr/>
          <p:nvPr/>
        </p:nvSpPr>
        <p:spPr>
          <a:xfrm flipH="1">
            <a:off x="7504471" y="106561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3"/>
          <p:cNvSpPr/>
          <p:nvPr/>
        </p:nvSpPr>
        <p:spPr>
          <a:xfrm flipH="1">
            <a:off x="7256623" y="3531107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3"/>
          <p:cNvSpPr/>
          <p:nvPr/>
        </p:nvSpPr>
        <p:spPr>
          <a:xfrm flipH="1">
            <a:off x="5760796" y="96699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3"/>
          <p:cNvSpPr/>
          <p:nvPr/>
        </p:nvSpPr>
        <p:spPr>
          <a:xfrm flipH="1">
            <a:off x="6516318" y="3935920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3"/>
          <p:cNvGrpSpPr/>
          <p:nvPr/>
        </p:nvGrpSpPr>
        <p:grpSpPr>
          <a:xfrm rot="-1192965">
            <a:off x="5063470" y="964840"/>
            <a:ext cx="536205" cy="426279"/>
            <a:chOff x="4284775" y="358700"/>
            <a:chExt cx="536200" cy="426275"/>
          </a:xfrm>
        </p:grpSpPr>
        <p:sp>
          <p:nvSpPr>
            <p:cNvPr id="980" name="Google Shape;980;p43"/>
            <p:cNvSpPr/>
            <p:nvPr/>
          </p:nvSpPr>
          <p:spPr>
            <a:xfrm>
              <a:off x="4284775" y="358700"/>
              <a:ext cx="536200" cy="426275"/>
            </a:xfrm>
            <a:custGeom>
              <a:avLst/>
              <a:gdLst/>
              <a:ahLst/>
              <a:cxnLst/>
              <a:rect l="l" t="t" r="r" b="b"/>
              <a:pathLst>
                <a:path w="21448" h="17051" extrusionOk="0">
                  <a:moveTo>
                    <a:pt x="2656" y="0"/>
                  </a:moveTo>
                  <a:lnTo>
                    <a:pt x="2393" y="13"/>
                  </a:lnTo>
                  <a:lnTo>
                    <a:pt x="2130" y="50"/>
                  </a:lnTo>
                  <a:lnTo>
                    <a:pt x="1867" y="113"/>
                  </a:lnTo>
                  <a:lnTo>
                    <a:pt x="1629" y="201"/>
                  </a:lnTo>
                  <a:lnTo>
                    <a:pt x="1391" y="313"/>
                  </a:lnTo>
                  <a:lnTo>
                    <a:pt x="1178" y="451"/>
                  </a:lnTo>
                  <a:lnTo>
                    <a:pt x="977" y="601"/>
                  </a:lnTo>
                  <a:lnTo>
                    <a:pt x="777" y="777"/>
                  </a:lnTo>
                  <a:lnTo>
                    <a:pt x="614" y="965"/>
                  </a:lnTo>
                  <a:lnTo>
                    <a:pt x="464" y="1165"/>
                  </a:lnTo>
                  <a:lnTo>
                    <a:pt x="326" y="1391"/>
                  </a:lnTo>
                  <a:lnTo>
                    <a:pt x="213" y="1616"/>
                  </a:lnTo>
                  <a:lnTo>
                    <a:pt x="126" y="1867"/>
                  </a:lnTo>
                  <a:lnTo>
                    <a:pt x="63" y="2117"/>
                  </a:lnTo>
                  <a:lnTo>
                    <a:pt x="13" y="2380"/>
                  </a:lnTo>
                  <a:lnTo>
                    <a:pt x="0" y="2656"/>
                  </a:lnTo>
                  <a:lnTo>
                    <a:pt x="0" y="11739"/>
                  </a:lnTo>
                  <a:lnTo>
                    <a:pt x="0" y="16161"/>
                  </a:lnTo>
                  <a:lnTo>
                    <a:pt x="13" y="16299"/>
                  </a:lnTo>
                  <a:lnTo>
                    <a:pt x="50" y="16436"/>
                  </a:lnTo>
                  <a:lnTo>
                    <a:pt x="100" y="16562"/>
                  </a:lnTo>
                  <a:lnTo>
                    <a:pt x="163" y="16674"/>
                  </a:lnTo>
                  <a:lnTo>
                    <a:pt x="238" y="16762"/>
                  </a:lnTo>
                  <a:lnTo>
                    <a:pt x="339" y="16850"/>
                  </a:lnTo>
                  <a:lnTo>
                    <a:pt x="439" y="16925"/>
                  </a:lnTo>
                  <a:lnTo>
                    <a:pt x="551" y="16975"/>
                  </a:lnTo>
                  <a:lnTo>
                    <a:pt x="677" y="17025"/>
                  </a:lnTo>
                  <a:lnTo>
                    <a:pt x="790" y="17038"/>
                  </a:lnTo>
                  <a:lnTo>
                    <a:pt x="915" y="17050"/>
                  </a:lnTo>
                  <a:lnTo>
                    <a:pt x="1053" y="17038"/>
                  </a:lnTo>
                  <a:lnTo>
                    <a:pt x="1178" y="17000"/>
                  </a:lnTo>
                  <a:lnTo>
                    <a:pt x="1291" y="16950"/>
                  </a:lnTo>
                  <a:lnTo>
                    <a:pt x="1416" y="16875"/>
                  </a:lnTo>
                  <a:lnTo>
                    <a:pt x="1516" y="16787"/>
                  </a:lnTo>
                  <a:lnTo>
                    <a:pt x="3921" y="14382"/>
                  </a:lnTo>
                  <a:lnTo>
                    <a:pt x="18792" y="14382"/>
                  </a:lnTo>
                  <a:lnTo>
                    <a:pt x="19055" y="14369"/>
                  </a:lnTo>
                  <a:lnTo>
                    <a:pt x="19318" y="14332"/>
                  </a:lnTo>
                  <a:lnTo>
                    <a:pt x="19568" y="14269"/>
                  </a:lnTo>
                  <a:lnTo>
                    <a:pt x="19819" y="14181"/>
                  </a:lnTo>
                  <a:lnTo>
                    <a:pt x="20044" y="14069"/>
                  </a:lnTo>
                  <a:lnTo>
                    <a:pt x="20270" y="13931"/>
                  </a:lnTo>
                  <a:lnTo>
                    <a:pt x="20470" y="13781"/>
                  </a:lnTo>
                  <a:lnTo>
                    <a:pt x="20658" y="13605"/>
                  </a:lnTo>
                  <a:lnTo>
                    <a:pt x="20834" y="13417"/>
                  </a:lnTo>
                  <a:lnTo>
                    <a:pt x="20984" y="13217"/>
                  </a:lnTo>
                  <a:lnTo>
                    <a:pt x="21122" y="12991"/>
                  </a:lnTo>
                  <a:lnTo>
                    <a:pt x="21234" y="12766"/>
                  </a:lnTo>
                  <a:lnTo>
                    <a:pt x="21322" y="12515"/>
                  </a:lnTo>
                  <a:lnTo>
                    <a:pt x="21385" y="12265"/>
                  </a:lnTo>
                  <a:lnTo>
                    <a:pt x="21422" y="12002"/>
                  </a:lnTo>
                  <a:lnTo>
                    <a:pt x="21447" y="11739"/>
                  </a:lnTo>
                  <a:lnTo>
                    <a:pt x="21447" y="2656"/>
                  </a:lnTo>
                  <a:lnTo>
                    <a:pt x="21422" y="2380"/>
                  </a:lnTo>
                  <a:lnTo>
                    <a:pt x="21385" y="2117"/>
                  </a:lnTo>
                  <a:lnTo>
                    <a:pt x="21322" y="1867"/>
                  </a:lnTo>
                  <a:lnTo>
                    <a:pt x="21234" y="1616"/>
                  </a:lnTo>
                  <a:lnTo>
                    <a:pt x="21122" y="1391"/>
                  </a:lnTo>
                  <a:lnTo>
                    <a:pt x="20984" y="1165"/>
                  </a:lnTo>
                  <a:lnTo>
                    <a:pt x="20834" y="965"/>
                  </a:lnTo>
                  <a:lnTo>
                    <a:pt x="20658" y="777"/>
                  </a:lnTo>
                  <a:lnTo>
                    <a:pt x="20470" y="601"/>
                  </a:lnTo>
                  <a:lnTo>
                    <a:pt x="20270" y="451"/>
                  </a:lnTo>
                  <a:lnTo>
                    <a:pt x="20044" y="313"/>
                  </a:lnTo>
                  <a:lnTo>
                    <a:pt x="19819" y="201"/>
                  </a:lnTo>
                  <a:lnTo>
                    <a:pt x="19568" y="113"/>
                  </a:lnTo>
                  <a:lnTo>
                    <a:pt x="19318" y="50"/>
                  </a:lnTo>
                  <a:lnTo>
                    <a:pt x="19055" y="13"/>
                  </a:lnTo>
                  <a:lnTo>
                    <a:pt x="18792" y="0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426650" y="491800"/>
              <a:ext cx="219575" cy="28525"/>
            </a:xfrm>
            <a:custGeom>
              <a:avLst/>
              <a:gdLst/>
              <a:ahLst/>
              <a:cxnLst/>
              <a:rect l="l" t="t" r="r" b="b"/>
              <a:pathLst>
                <a:path w="8783" h="1141" extrusionOk="0">
                  <a:moveTo>
                    <a:pt x="577" y="0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3" y="101"/>
                  </a:lnTo>
                  <a:lnTo>
                    <a:pt x="176" y="176"/>
                  </a:lnTo>
                  <a:lnTo>
                    <a:pt x="100" y="251"/>
                  </a:lnTo>
                  <a:lnTo>
                    <a:pt x="50" y="351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89"/>
                  </a:lnTo>
                  <a:lnTo>
                    <a:pt x="50" y="802"/>
                  </a:lnTo>
                  <a:lnTo>
                    <a:pt x="100" y="890"/>
                  </a:lnTo>
                  <a:lnTo>
                    <a:pt x="176" y="978"/>
                  </a:lnTo>
                  <a:lnTo>
                    <a:pt x="263" y="1053"/>
                  </a:lnTo>
                  <a:lnTo>
                    <a:pt x="351" y="1103"/>
                  </a:lnTo>
                  <a:lnTo>
                    <a:pt x="464" y="1140"/>
                  </a:lnTo>
                  <a:lnTo>
                    <a:pt x="8319" y="1140"/>
                  </a:lnTo>
                  <a:lnTo>
                    <a:pt x="8431" y="1103"/>
                  </a:lnTo>
                  <a:lnTo>
                    <a:pt x="8532" y="1053"/>
                  </a:lnTo>
                  <a:lnTo>
                    <a:pt x="8607" y="978"/>
                  </a:lnTo>
                  <a:lnTo>
                    <a:pt x="8682" y="890"/>
                  </a:lnTo>
                  <a:lnTo>
                    <a:pt x="8732" y="802"/>
                  </a:lnTo>
                  <a:lnTo>
                    <a:pt x="8770" y="689"/>
                  </a:lnTo>
                  <a:lnTo>
                    <a:pt x="8782" y="577"/>
                  </a:lnTo>
                  <a:lnTo>
                    <a:pt x="8770" y="464"/>
                  </a:lnTo>
                  <a:lnTo>
                    <a:pt x="8732" y="351"/>
                  </a:lnTo>
                  <a:lnTo>
                    <a:pt x="8682" y="251"/>
                  </a:lnTo>
                  <a:lnTo>
                    <a:pt x="8607" y="176"/>
                  </a:lnTo>
                  <a:lnTo>
                    <a:pt x="8532" y="101"/>
                  </a:lnTo>
                  <a:lnTo>
                    <a:pt x="8431" y="51"/>
                  </a:lnTo>
                  <a:lnTo>
                    <a:pt x="8319" y="13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462975" y="564450"/>
              <a:ext cx="146900" cy="28525"/>
            </a:xfrm>
            <a:custGeom>
              <a:avLst/>
              <a:gdLst/>
              <a:ahLst/>
              <a:cxnLst/>
              <a:rect l="l" t="t" r="r" b="b"/>
              <a:pathLst>
                <a:path w="5876" h="1141" extrusionOk="0">
                  <a:moveTo>
                    <a:pt x="577" y="1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4" y="101"/>
                  </a:lnTo>
                  <a:lnTo>
                    <a:pt x="176" y="176"/>
                  </a:lnTo>
                  <a:lnTo>
                    <a:pt x="101" y="251"/>
                  </a:lnTo>
                  <a:lnTo>
                    <a:pt x="51" y="352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90"/>
                  </a:lnTo>
                  <a:lnTo>
                    <a:pt x="51" y="790"/>
                  </a:lnTo>
                  <a:lnTo>
                    <a:pt x="101" y="890"/>
                  </a:lnTo>
                  <a:lnTo>
                    <a:pt x="176" y="978"/>
                  </a:lnTo>
                  <a:lnTo>
                    <a:pt x="264" y="1053"/>
                  </a:lnTo>
                  <a:lnTo>
                    <a:pt x="351" y="1103"/>
                  </a:lnTo>
                  <a:lnTo>
                    <a:pt x="464" y="1128"/>
                  </a:lnTo>
                  <a:lnTo>
                    <a:pt x="577" y="1141"/>
                  </a:lnTo>
                  <a:lnTo>
                    <a:pt x="5300" y="1141"/>
                  </a:lnTo>
                  <a:lnTo>
                    <a:pt x="5412" y="1128"/>
                  </a:lnTo>
                  <a:lnTo>
                    <a:pt x="5525" y="1103"/>
                  </a:lnTo>
                  <a:lnTo>
                    <a:pt x="5625" y="1053"/>
                  </a:lnTo>
                  <a:lnTo>
                    <a:pt x="5713" y="978"/>
                  </a:lnTo>
                  <a:lnTo>
                    <a:pt x="5776" y="890"/>
                  </a:lnTo>
                  <a:lnTo>
                    <a:pt x="5826" y="790"/>
                  </a:lnTo>
                  <a:lnTo>
                    <a:pt x="5863" y="690"/>
                  </a:lnTo>
                  <a:lnTo>
                    <a:pt x="5876" y="577"/>
                  </a:lnTo>
                  <a:lnTo>
                    <a:pt x="5863" y="464"/>
                  </a:lnTo>
                  <a:lnTo>
                    <a:pt x="5826" y="352"/>
                  </a:lnTo>
                  <a:lnTo>
                    <a:pt x="5776" y="251"/>
                  </a:lnTo>
                  <a:lnTo>
                    <a:pt x="5713" y="176"/>
                  </a:lnTo>
                  <a:lnTo>
                    <a:pt x="5625" y="101"/>
                  </a:lnTo>
                  <a:lnTo>
                    <a:pt x="5525" y="51"/>
                  </a:lnTo>
                  <a:lnTo>
                    <a:pt x="5412" y="13"/>
                  </a:lnTo>
                  <a:lnTo>
                    <a:pt x="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 rot="-693011">
            <a:off x="720541" y="1372572"/>
            <a:ext cx="377951" cy="639301"/>
            <a:chOff x="5976525" y="2184325"/>
            <a:chExt cx="546000" cy="923555"/>
          </a:xfrm>
        </p:grpSpPr>
        <p:sp>
          <p:nvSpPr>
            <p:cNvPr id="984" name="Google Shape;984;p43"/>
            <p:cNvSpPr/>
            <p:nvPr/>
          </p:nvSpPr>
          <p:spPr>
            <a:xfrm>
              <a:off x="5980163" y="2184325"/>
              <a:ext cx="538728" cy="923555"/>
            </a:xfrm>
            <a:custGeom>
              <a:avLst/>
              <a:gdLst/>
              <a:ahLst/>
              <a:cxnLst/>
              <a:rect l="l" t="t" r="r" b="b"/>
              <a:pathLst>
                <a:path w="18066" h="30556" extrusionOk="0">
                  <a:moveTo>
                    <a:pt x="564" y="0"/>
                  </a:moveTo>
                  <a:lnTo>
                    <a:pt x="451" y="13"/>
                  </a:lnTo>
                  <a:lnTo>
                    <a:pt x="351" y="50"/>
                  </a:lnTo>
                  <a:lnTo>
                    <a:pt x="251" y="100"/>
                  </a:lnTo>
                  <a:lnTo>
                    <a:pt x="163" y="176"/>
                  </a:lnTo>
                  <a:lnTo>
                    <a:pt x="88" y="263"/>
                  </a:lnTo>
                  <a:lnTo>
                    <a:pt x="38" y="351"/>
                  </a:lnTo>
                  <a:lnTo>
                    <a:pt x="13" y="464"/>
                  </a:lnTo>
                  <a:lnTo>
                    <a:pt x="0" y="576"/>
                  </a:lnTo>
                  <a:lnTo>
                    <a:pt x="0" y="29991"/>
                  </a:lnTo>
                  <a:lnTo>
                    <a:pt x="13" y="30104"/>
                  </a:lnTo>
                  <a:lnTo>
                    <a:pt x="38" y="30204"/>
                  </a:lnTo>
                  <a:lnTo>
                    <a:pt x="88" y="30305"/>
                  </a:lnTo>
                  <a:lnTo>
                    <a:pt x="163" y="30392"/>
                  </a:lnTo>
                  <a:lnTo>
                    <a:pt x="251" y="30467"/>
                  </a:lnTo>
                  <a:lnTo>
                    <a:pt x="351" y="30518"/>
                  </a:lnTo>
                  <a:lnTo>
                    <a:pt x="451" y="30543"/>
                  </a:lnTo>
                  <a:lnTo>
                    <a:pt x="564" y="30555"/>
                  </a:lnTo>
                  <a:lnTo>
                    <a:pt x="17489" y="30555"/>
                  </a:lnTo>
                  <a:lnTo>
                    <a:pt x="17602" y="30543"/>
                  </a:lnTo>
                  <a:lnTo>
                    <a:pt x="17714" y="30518"/>
                  </a:lnTo>
                  <a:lnTo>
                    <a:pt x="17802" y="30467"/>
                  </a:lnTo>
                  <a:lnTo>
                    <a:pt x="17890" y="30392"/>
                  </a:lnTo>
                  <a:lnTo>
                    <a:pt x="17965" y="30305"/>
                  </a:lnTo>
                  <a:lnTo>
                    <a:pt x="18015" y="30204"/>
                  </a:lnTo>
                  <a:lnTo>
                    <a:pt x="18053" y="30104"/>
                  </a:lnTo>
                  <a:lnTo>
                    <a:pt x="18065" y="29991"/>
                  </a:lnTo>
                  <a:lnTo>
                    <a:pt x="18065" y="576"/>
                  </a:lnTo>
                  <a:lnTo>
                    <a:pt x="18053" y="464"/>
                  </a:lnTo>
                  <a:lnTo>
                    <a:pt x="18015" y="351"/>
                  </a:lnTo>
                  <a:lnTo>
                    <a:pt x="17965" y="263"/>
                  </a:lnTo>
                  <a:lnTo>
                    <a:pt x="17890" y="176"/>
                  </a:lnTo>
                  <a:lnTo>
                    <a:pt x="17802" y="100"/>
                  </a:lnTo>
                  <a:lnTo>
                    <a:pt x="17714" y="50"/>
                  </a:lnTo>
                  <a:lnTo>
                    <a:pt x="17602" y="13"/>
                  </a:lnTo>
                  <a:lnTo>
                    <a:pt x="17489" y="0"/>
                  </a:ln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" name="Google Shape;985;p43"/>
            <p:cNvGrpSpPr/>
            <p:nvPr/>
          </p:nvGrpSpPr>
          <p:grpSpPr>
            <a:xfrm>
              <a:off x="5976525" y="2184375"/>
              <a:ext cx="546000" cy="923448"/>
              <a:chOff x="5976525" y="2184375"/>
              <a:chExt cx="546000" cy="923448"/>
            </a:xfrm>
          </p:grpSpPr>
          <p:sp>
            <p:nvSpPr>
              <p:cNvPr id="986" name="Google Shape;986;p43"/>
              <p:cNvSpPr/>
              <p:nvPr/>
            </p:nvSpPr>
            <p:spPr>
              <a:xfrm>
                <a:off x="5976525" y="2184375"/>
                <a:ext cx="546000" cy="923448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30555" extrusionOk="0">
                    <a:moveTo>
                      <a:pt x="564" y="0"/>
                    </a:moveTo>
                    <a:lnTo>
                      <a:pt x="452" y="13"/>
                    </a:lnTo>
                    <a:lnTo>
                      <a:pt x="352" y="50"/>
                    </a:lnTo>
                    <a:lnTo>
                      <a:pt x="251" y="100"/>
                    </a:lnTo>
                    <a:lnTo>
                      <a:pt x="164" y="175"/>
                    </a:lnTo>
                    <a:lnTo>
                      <a:pt x="88" y="263"/>
                    </a:lnTo>
                    <a:lnTo>
                      <a:pt x="38" y="351"/>
                    </a:lnTo>
                    <a:lnTo>
                      <a:pt x="13" y="464"/>
                    </a:lnTo>
                    <a:lnTo>
                      <a:pt x="1" y="576"/>
                    </a:lnTo>
                    <a:lnTo>
                      <a:pt x="1" y="29991"/>
                    </a:lnTo>
                    <a:lnTo>
                      <a:pt x="13" y="30104"/>
                    </a:lnTo>
                    <a:lnTo>
                      <a:pt x="38" y="30204"/>
                    </a:lnTo>
                    <a:lnTo>
                      <a:pt x="88" y="30304"/>
                    </a:lnTo>
                    <a:lnTo>
                      <a:pt x="164" y="30392"/>
                    </a:lnTo>
                    <a:lnTo>
                      <a:pt x="251" y="30467"/>
                    </a:lnTo>
                    <a:lnTo>
                      <a:pt x="352" y="30517"/>
                    </a:lnTo>
                    <a:lnTo>
                      <a:pt x="452" y="30542"/>
                    </a:lnTo>
                    <a:lnTo>
                      <a:pt x="564" y="30555"/>
                    </a:lnTo>
                    <a:lnTo>
                      <a:pt x="17489" y="30555"/>
                    </a:lnTo>
                    <a:lnTo>
                      <a:pt x="17602" y="30542"/>
                    </a:lnTo>
                    <a:lnTo>
                      <a:pt x="17715" y="30517"/>
                    </a:lnTo>
                    <a:lnTo>
                      <a:pt x="17802" y="30467"/>
                    </a:lnTo>
                    <a:lnTo>
                      <a:pt x="17890" y="30392"/>
                    </a:lnTo>
                    <a:lnTo>
                      <a:pt x="17965" y="30304"/>
                    </a:lnTo>
                    <a:lnTo>
                      <a:pt x="18015" y="30204"/>
                    </a:lnTo>
                    <a:lnTo>
                      <a:pt x="18053" y="30104"/>
                    </a:lnTo>
                    <a:lnTo>
                      <a:pt x="18065" y="29991"/>
                    </a:lnTo>
                    <a:lnTo>
                      <a:pt x="18065" y="576"/>
                    </a:lnTo>
                    <a:lnTo>
                      <a:pt x="18053" y="464"/>
                    </a:lnTo>
                    <a:lnTo>
                      <a:pt x="18015" y="351"/>
                    </a:lnTo>
                    <a:lnTo>
                      <a:pt x="17965" y="263"/>
                    </a:lnTo>
                    <a:lnTo>
                      <a:pt x="17890" y="175"/>
                    </a:lnTo>
                    <a:lnTo>
                      <a:pt x="17802" y="100"/>
                    </a:lnTo>
                    <a:lnTo>
                      <a:pt x="17715" y="50"/>
                    </a:lnTo>
                    <a:lnTo>
                      <a:pt x="17602" y="13"/>
                    </a:lnTo>
                    <a:lnTo>
                      <a:pt x="174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6003786" y="2211998"/>
                <a:ext cx="491085" cy="868595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28740" extrusionOk="0">
                    <a:moveTo>
                      <a:pt x="289" y="1"/>
                    </a:moveTo>
                    <a:lnTo>
                      <a:pt x="226" y="26"/>
                    </a:lnTo>
                    <a:lnTo>
                      <a:pt x="164" y="63"/>
                    </a:lnTo>
                    <a:lnTo>
                      <a:pt x="113" y="101"/>
                    </a:lnTo>
                    <a:lnTo>
                      <a:pt x="63" y="163"/>
                    </a:lnTo>
                    <a:lnTo>
                      <a:pt x="26" y="226"/>
                    </a:lnTo>
                    <a:lnTo>
                      <a:pt x="13" y="289"/>
                    </a:lnTo>
                    <a:lnTo>
                      <a:pt x="1" y="364"/>
                    </a:lnTo>
                    <a:lnTo>
                      <a:pt x="1" y="28376"/>
                    </a:lnTo>
                    <a:lnTo>
                      <a:pt x="13" y="28451"/>
                    </a:lnTo>
                    <a:lnTo>
                      <a:pt x="26" y="28514"/>
                    </a:lnTo>
                    <a:lnTo>
                      <a:pt x="63" y="28576"/>
                    </a:lnTo>
                    <a:lnTo>
                      <a:pt x="113" y="28626"/>
                    </a:lnTo>
                    <a:lnTo>
                      <a:pt x="164" y="28676"/>
                    </a:lnTo>
                    <a:lnTo>
                      <a:pt x="226" y="28714"/>
                    </a:lnTo>
                    <a:lnTo>
                      <a:pt x="289" y="28726"/>
                    </a:lnTo>
                    <a:lnTo>
                      <a:pt x="364" y="28739"/>
                    </a:lnTo>
                    <a:lnTo>
                      <a:pt x="15886" y="28739"/>
                    </a:lnTo>
                    <a:lnTo>
                      <a:pt x="15961" y="28726"/>
                    </a:lnTo>
                    <a:lnTo>
                      <a:pt x="16023" y="28714"/>
                    </a:lnTo>
                    <a:lnTo>
                      <a:pt x="16086" y="28676"/>
                    </a:lnTo>
                    <a:lnTo>
                      <a:pt x="16149" y="28626"/>
                    </a:lnTo>
                    <a:lnTo>
                      <a:pt x="16186" y="28576"/>
                    </a:lnTo>
                    <a:lnTo>
                      <a:pt x="16224" y="28514"/>
                    </a:lnTo>
                    <a:lnTo>
                      <a:pt x="16249" y="28451"/>
                    </a:lnTo>
                    <a:lnTo>
                      <a:pt x="16249" y="28376"/>
                    </a:lnTo>
                    <a:lnTo>
                      <a:pt x="16249" y="364"/>
                    </a:lnTo>
                    <a:lnTo>
                      <a:pt x="16249" y="289"/>
                    </a:lnTo>
                    <a:lnTo>
                      <a:pt x="16224" y="226"/>
                    </a:lnTo>
                    <a:lnTo>
                      <a:pt x="16186" y="163"/>
                    </a:lnTo>
                    <a:lnTo>
                      <a:pt x="16149" y="101"/>
                    </a:lnTo>
                    <a:lnTo>
                      <a:pt x="16086" y="63"/>
                    </a:lnTo>
                    <a:lnTo>
                      <a:pt x="16023" y="26"/>
                    </a:lnTo>
                    <a:lnTo>
                      <a:pt x="15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6092761" y="2184375"/>
                <a:ext cx="313135" cy="80271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2656" extrusionOk="0">
                    <a:moveTo>
                      <a:pt x="1" y="0"/>
                    </a:moveTo>
                    <a:lnTo>
                      <a:pt x="752" y="2092"/>
                    </a:lnTo>
                    <a:lnTo>
                      <a:pt x="802" y="2217"/>
                    </a:lnTo>
                    <a:lnTo>
                      <a:pt x="865" y="2330"/>
                    </a:lnTo>
                    <a:lnTo>
                      <a:pt x="953" y="2418"/>
                    </a:lnTo>
                    <a:lnTo>
                      <a:pt x="1053" y="2506"/>
                    </a:lnTo>
                    <a:lnTo>
                      <a:pt x="1166" y="2568"/>
                    </a:lnTo>
                    <a:lnTo>
                      <a:pt x="1291" y="2618"/>
                    </a:lnTo>
                    <a:lnTo>
                      <a:pt x="1416" y="2643"/>
                    </a:lnTo>
                    <a:lnTo>
                      <a:pt x="1542" y="2656"/>
                    </a:lnTo>
                    <a:lnTo>
                      <a:pt x="8820" y="2656"/>
                    </a:lnTo>
                    <a:lnTo>
                      <a:pt x="8958" y="2643"/>
                    </a:lnTo>
                    <a:lnTo>
                      <a:pt x="9083" y="2618"/>
                    </a:lnTo>
                    <a:lnTo>
                      <a:pt x="9196" y="2568"/>
                    </a:lnTo>
                    <a:lnTo>
                      <a:pt x="9309" y="2506"/>
                    </a:lnTo>
                    <a:lnTo>
                      <a:pt x="9409" y="2418"/>
                    </a:lnTo>
                    <a:lnTo>
                      <a:pt x="9497" y="2330"/>
                    </a:lnTo>
                    <a:lnTo>
                      <a:pt x="9559" y="2217"/>
                    </a:lnTo>
                    <a:lnTo>
                      <a:pt x="9622" y="2092"/>
                    </a:lnTo>
                    <a:lnTo>
                      <a:pt x="10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6080642" y="2361177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0"/>
                    </a:moveTo>
                    <a:lnTo>
                      <a:pt x="1604" y="13"/>
                    </a:lnTo>
                    <a:lnTo>
                      <a:pt x="1429" y="38"/>
                    </a:lnTo>
                    <a:lnTo>
                      <a:pt x="1266" y="88"/>
                    </a:lnTo>
                    <a:lnTo>
                      <a:pt x="1091" y="151"/>
                    </a:lnTo>
                    <a:lnTo>
                      <a:pt x="940" y="226"/>
                    </a:lnTo>
                    <a:lnTo>
                      <a:pt x="790" y="314"/>
                    </a:lnTo>
                    <a:lnTo>
                      <a:pt x="652" y="414"/>
                    </a:lnTo>
                    <a:lnTo>
                      <a:pt x="527" y="539"/>
                    </a:lnTo>
                    <a:lnTo>
                      <a:pt x="414" y="664"/>
                    </a:lnTo>
                    <a:lnTo>
                      <a:pt x="301" y="802"/>
                    </a:lnTo>
                    <a:lnTo>
                      <a:pt x="214" y="953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1"/>
                    </a:lnTo>
                    <a:lnTo>
                      <a:pt x="1" y="1617"/>
                    </a:lnTo>
                    <a:lnTo>
                      <a:pt x="1" y="1804"/>
                    </a:lnTo>
                    <a:lnTo>
                      <a:pt x="1" y="2281"/>
                    </a:lnTo>
                    <a:lnTo>
                      <a:pt x="1" y="2468"/>
                    </a:lnTo>
                    <a:lnTo>
                      <a:pt x="38" y="2644"/>
                    </a:lnTo>
                    <a:lnTo>
                      <a:pt x="76" y="2819"/>
                    </a:lnTo>
                    <a:lnTo>
                      <a:pt x="139" y="2982"/>
                    </a:lnTo>
                    <a:lnTo>
                      <a:pt x="214" y="3132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58"/>
                    </a:lnTo>
                    <a:lnTo>
                      <a:pt x="652" y="3671"/>
                    </a:lnTo>
                    <a:lnTo>
                      <a:pt x="790" y="3771"/>
                    </a:lnTo>
                    <a:lnTo>
                      <a:pt x="940" y="3859"/>
                    </a:lnTo>
                    <a:lnTo>
                      <a:pt x="1091" y="3934"/>
                    </a:lnTo>
                    <a:lnTo>
                      <a:pt x="1266" y="3997"/>
                    </a:lnTo>
                    <a:lnTo>
                      <a:pt x="1429" y="4047"/>
                    </a:lnTo>
                    <a:lnTo>
                      <a:pt x="1604" y="4072"/>
                    </a:lnTo>
                    <a:lnTo>
                      <a:pt x="1792" y="4084"/>
                    </a:lnTo>
                    <a:lnTo>
                      <a:pt x="5951" y="4084"/>
                    </a:lnTo>
                    <a:lnTo>
                      <a:pt x="6139" y="4072"/>
                    </a:lnTo>
                    <a:lnTo>
                      <a:pt x="6315" y="4047"/>
                    </a:lnTo>
                    <a:lnTo>
                      <a:pt x="7217" y="4936"/>
                    </a:lnTo>
                    <a:lnTo>
                      <a:pt x="7254" y="4974"/>
                    </a:lnTo>
                    <a:lnTo>
                      <a:pt x="7292" y="4999"/>
                    </a:lnTo>
                    <a:lnTo>
                      <a:pt x="7380" y="5024"/>
                    </a:lnTo>
                    <a:lnTo>
                      <a:pt x="7467" y="5024"/>
                    </a:lnTo>
                    <a:lnTo>
                      <a:pt x="7555" y="5012"/>
                    </a:lnTo>
                    <a:lnTo>
                      <a:pt x="7630" y="4961"/>
                    </a:lnTo>
                    <a:lnTo>
                      <a:pt x="7693" y="4899"/>
                    </a:lnTo>
                    <a:lnTo>
                      <a:pt x="7730" y="4811"/>
                    </a:lnTo>
                    <a:lnTo>
                      <a:pt x="7743" y="4774"/>
                    </a:lnTo>
                    <a:lnTo>
                      <a:pt x="7743" y="4723"/>
                    </a:lnTo>
                    <a:lnTo>
                      <a:pt x="7743" y="2281"/>
                    </a:lnTo>
                    <a:lnTo>
                      <a:pt x="7743" y="1804"/>
                    </a:lnTo>
                    <a:lnTo>
                      <a:pt x="7743" y="1617"/>
                    </a:lnTo>
                    <a:lnTo>
                      <a:pt x="7705" y="1441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53"/>
                    </a:lnTo>
                    <a:lnTo>
                      <a:pt x="7442" y="802"/>
                    </a:lnTo>
                    <a:lnTo>
                      <a:pt x="7329" y="664"/>
                    </a:lnTo>
                    <a:lnTo>
                      <a:pt x="7217" y="539"/>
                    </a:lnTo>
                    <a:lnTo>
                      <a:pt x="7091" y="414"/>
                    </a:lnTo>
                    <a:lnTo>
                      <a:pt x="6954" y="314"/>
                    </a:lnTo>
                    <a:lnTo>
                      <a:pt x="6803" y="226"/>
                    </a:lnTo>
                    <a:lnTo>
                      <a:pt x="6653" y="151"/>
                    </a:lnTo>
                    <a:lnTo>
                      <a:pt x="6478" y="88"/>
                    </a:lnTo>
                    <a:lnTo>
                      <a:pt x="6315" y="38"/>
                    </a:lnTo>
                    <a:lnTo>
                      <a:pt x="6139" y="13"/>
                    </a:lnTo>
                    <a:lnTo>
                      <a:pt x="59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6080642" y="2785592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1"/>
                    </a:moveTo>
                    <a:lnTo>
                      <a:pt x="1604" y="14"/>
                    </a:lnTo>
                    <a:lnTo>
                      <a:pt x="1429" y="39"/>
                    </a:lnTo>
                    <a:lnTo>
                      <a:pt x="1266" y="76"/>
                    </a:lnTo>
                    <a:lnTo>
                      <a:pt x="1091" y="139"/>
                    </a:lnTo>
                    <a:lnTo>
                      <a:pt x="940" y="214"/>
                    </a:lnTo>
                    <a:lnTo>
                      <a:pt x="790" y="302"/>
                    </a:lnTo>
                    <a:lnTo>
                      <a:pt x="652" y="414"/>
                    </a:lnTo>
                    <a:lnTo>
                      <a:pt x="527" y="527"/>
                    </a:lnTo>
                    <a:lnTo>
                      <a:pt x="414" y="652"/>
                    </a:lnTo>
                    <a:lnTo>
                      <a:pt x="301" y="790"/>
                    </a:lnTo>
                    <a:lnTo>
                      <a:pt x="214" y="941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2"/>
                    </a:lnTo>
                    <a:lnTo>
                      <a:pt x="1" y="1617"/>
                    </a:lnTo>
                    <a:lnTo>
                      <a:pt x="1" y="1792"/>
                    </a:lnTo>
                    <a:lnTo>
                      <a:pt x="1" y="2281"/>
                    </a:lnTo>
                    <a:lnTo>
                      <a:pt x="1" y="2456"/>
                    </a:lnTo>
                    <a:lnTo>
                      <a:pt x="38" y="2632"/>
                    </a:lnTo>
                    <a:lnTo>
                      <a:pt x="76" y="2807"/>
                    </a:lnTo>
                    <a:lnTo>
                      <a:pt x="139" y="2970"/>
                    </a:lnTo>
                    <a:lnTo>
                      <a:pt x="214" y="3133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46"/>
                    </a:lnTo>
                    <a:lnTo>
                      <a:pt x="652" y="3659"/>
                    </a:lnTo>
                    <a:lnTo>
                      <a:pt x="790" y="3772"/>
                    </a:lnTo>
                    <a:lnTo>
                      <a:pt x="940" y="3859"/>
                    </a:lnTo>
                    <a:lnTo>
                      <a:pt x="1091" y="3935"/>
                    </a:lnTo>
                    <a:lnTo>
                      <a:pt x="1266" y="3997"/>
                    </a:lnTo>
                    <a:lnTo>
                      <a:pt x="1429" y="4035"/>
                    </a:lnTo>
                    <a:lnTo>
                      <a:pt x="1604" y="4060"/>
                    </a:lnTo>
                    <a:lnTo>
                      <a:pt x="1792" y="4072"/>
                    </a:lnTo>
                    <a:lnTo>
                      <a:pt x="5951" y="4072"/>
                    </a:lnTo>
                    <a:lnTo>
                      <a:pt x="6139" y="4060"/>
                    </a:lnTo>
                    <a:lnTo>
                      <a:pt x="6315" y="4035"/>
                    </a:lnTo>
                    <a:lnTo>
                      <a:pt x="7217" y="4937"/>
                    </a:lnTo>
                    <a:lnTo>
                      <a:pt x="7254" y="4962"/>
                    </a:lnTo>
                    <a:lnTo>
                      <a:pt x="7292" y="4987"/>
                    </a:lnTo>
                    <a:lnTo>
                      <a:pt x="7380" y="5025"/>
                    </a:lnTo>
                    <a:lnTo>
                      <a:pt x="7467" y="5025"/>
                    </a:lnTo>
                    <a:lnTo>
                      <a:pt x="7555" y="5000"/>
                    </a:lnTo>
                    <a:lnTo>
                      <a:pt x="7630" y="4949"/>
                    </a:lnTo>
                    <a:lnTo>
                      <a:pt x="7693" y="4887"/>
                    </a:lnTo>
                    <a:lnTo>
                      <a:pt x="7730" y="4812"/>
                    </a:lnTo>
                    <a:lnTo>
                      <a:pt x="7743" y="4761"/>
                    </a:lnTo>
                    <a:lnTo>
                      <a:pt x="7743" y="4711"/>
                    </a:lnTo>
                    <a:lnTo>
                      <a:pt x="7743" y="2281"/>
                    </a:lnTo>
                    <a:lnTo>
                      <a:pt x="7743" y="1792"/>
                    </a:lnTo>
                    <a:lnTo>
                      <a:pt x="7743" y="1617"/>
                    </a:lnTo>
                    <a:lnTo>
                      <a:pt x="7705" y="1442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41"/>
                    </a:lnTo>
                    <a:lnTo>
                      <a:pt x="7442" y="790"/>
                    </a:lnTo>
                    <a:lnTo>
                      <a:pt x="7329" y="652"/>
                    </a:lnTo>
                    <a:lnTo>
                      <a:pt x="7217" y="527"/>
                    </a:lnTo>
                    <a:lnTo>
                      <a:pt x="7091" y="414"/>
                    </a:lnTo>
                    <a:lnTo>
                      <a:pt x="6954" y="302"/>
                    </a:lnTo>
                    <a:lnTo>
                      <a:pt x="6803" y="214"/>
                    </a:lnTo>
                    <a:lnTo>
                      <a:pt x="6653" y="139"/>
                    </a:lnTo>
                    <a:lnTo>
                      <a:pt x="6478" y="76"/>
                    </a:lnTo>
                    <a:lnTo>
                      <a:pt x="6315" y="39"/>
                    </a:lnTo>
                    <a:lnTo>
                      <a:pt x="6139" y="14"/>
                    </a:lnTo>
                    <a:lnTo>
                      <a:pt x="5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6197633" y="2576603"/>
                <a:ext cx="234406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025" extrusionOk="0">
                    <a:moveTo>
                      <a:pt x="1805" y="1"/>
                    </a:moveTo>
                    <a:lnTo>
                      <a:pt x="1617" y="13"/>
                    </a:lnTo>
                    <a:lnTo>
                      <a:pt x="1441" y="38"/>
                    </a:lnTo>
                    <a:lnTo>
                      <a:pt x="1266" y="88"/>
                    </a:lnTo>
                    <a:lnTo>
                      <a:pt x="1103" y="139"/>
                    </a:lnTo>
                    <a:lnTo>
                      <a:pt x="953" y="226"/>
                    </a:lnTo>
                    <a:lnTo>
                      <a:pt x="803" y="314"/>
                    </a:lnTo>
                    <a:lnTo>
                      <a:pt x="665" y="414"/>
                    </a:lnTo>
                    <a:lnTo>
                      <a:pt x="540" y="527"/>
                    </a:lnTo>
                    <a:lnTo>
                      <a:pt x="414" y="652"/>
                    </a:lnTo>
                    <a:lnTo>
                      <a:pt x="314" y="802"/>
                    </a:lnTo>
                    <a:lnTo>
                      <a:pt x="226" y="940"/>
                    </a:lnTo>
                    <a:lnTo>
                      <a:pt x="151" y="1103"/>
                    </a:lnTo>
                    <a:lnTo>
                      <a:pt x="89" y="1266"/>
                    </a:lnTo>
                    <a:lnTo>
                      <a:pt x="38" y="1441"/>
                    </a:lnTo>
                    <a:lnTo>
                      <a:pt x="13" y="1617"/>
                    </a:lnTo>
                    <a:lnTo>
                      <a:pt x="1" y="1805"/>
                    </a:lnTo>
                    <a:lnTo>
                      <a:pt x="1" y="2281"/>
                    </a:lnTo>
                    <a:lnTo>
                      <a:pt x="1" y="4711"/>
                    </a:lnTo>
                    <a:lnTo>
                      <a:pt x="13" y="4761"/>
                    </a:lnTo>
                    <a:lnTo>
                      <a:pt x="26" y="4811"/>
                    </a:lnTo>
                    <a:lnTo>
                      <a:pt x="63" y="4899"/>
                    </a:lnTo>
                    <a:lnTo>
                      <a:pt x="126" y="4962"/>
                    </a:lnTo>
                    <a:lnTo>
                      <a:pt x="201" y="4999"/>
                    </a:lnTo>
                    <a:lnTo>
                      <a:pt x="289" y="5024"/>
                    </a:lnTo>
                    <a:lnTo>
                      <a:pt x="377" y="5024"/>
                    </a:lnTo>
                    <a:lnTo>
                      <a:pt x="464" y="4999"/>
                    </a:lnTo>
                    <a:lnTo>
                      <a:pt x="502" y="4962"/>
                    </a:lnTo>
                    <a:lnTo>
                      <a:pt x="540" y="4937"/>
                    </a:lnTo>
                    <a:lnTo>
                      <a:pt x="1441" y="4035"/>
                    </a:lnTo>
                    <a:lnTo>
                      <a:pt x="1617" y="4072"/>
                    </a:lnTo>
                    <a:lnTo>
                      <a:pt x="6139" y="4072"/>
                    </a:lnTo>
                    <a:lnTo>
                      <a:pt x="6327" y="4035"/>
                    </a:lnTo>
                    <a:lnTo>
                      <a:pt x="6490" y="3997"/>
                    </a:lnTo>
                    <a:lnTo>
                      <a:pt x="6653" y="3934"/>
                    </a:lnTo>
                    <a:lnTo>
                      <a:pt x="6816" y="3859"/>
                    </a:lnTo>
                    <a:lnTo>
                      <a:pt x="6966" y="3772"/>
                    </a:lnTo>
                    <a:lnTo>
                      <a:pt x="7104" y="3659"/>
                    </a:lnTo>
                    <a:lnTo>
                      <a:pt x="7229" y="3546"/>
                    </a:lnTo>
                    <a:lnTo>
                      <a:pt x="7342" y="3421"/>
                    </a:lnTo>
                    <a:lnTo>
                      <a:pt x="7455" y="3283"/>
                    </a:lnTo>
                    <a:lnTo>
                      <a:pt x="7542" y="3133"/>
                    </a:lnTo>
                    <a:lnTo>
                      <a:pt x="7618" y="2982"/>
                    </a:lnTo>
                    <a:lnTo>
                      <a:pt x="7680" y="2807"/>
                    </a:lnTo>
                    <a:lnTo>
                      <a:pt x="7718" y="2644"/>
                    </a:lnTo>
                    <a:lnTo>
                      <a:pt x="7743" y="2469"/>
                    </a:lnTo>
                    <a:lnTo>
                      <a:pt x="7755" y="2281"/>
                    </a:lnTo>
                    <a:lnTo>
                      <a:pt x="7755" y="1805"/>
                    </a:lnTo>
                    <a:lnTo>
                      <a:pt x="7743" y="1617"/>
                    </a:lnTo>
                    <a:lnTo>
                      <a:pt x="7718" y="1441"/>
                    </a:lnTo>
                    <a:lnTo>
                      <a:pt x="7680" y="1266"/>
                    </a:lnTo>
                    <a:lnTo>
                      <a:pt x="7618" y="1103"/>
                    </a:lnTo>
                    <a:lnTo>
                      <a:pt x="7542" y="940"/>
                    </a:lnTo>
                    <a:lnTo>
                      <a:pt x="7455" y="802"/>
                    </a:lnTo>
                    <a:lnTo>
                      <a:pt x="7342" y="652"/>
                    </a:lnTo>
                    <a:lnTo>
                      <a:pt x="7229" y="527"/>
                    </a:lnTo>
                    <a:lnTo>
                      <a:pt x="7104" y="414"/>
                    </a:lnTo>
                    <a:lnTo>
                      <a:pt x="6966" y="314"/>
                    </a:lnTo>
                    <a:lnTo>
                      <a:pt x="6816" y="226"/>
                    </a:lnTo>
                    <a:lnTo>
                      <a:pt x="6653" y="139"/>
                    </a:lnTo>
                    <a:lnTo>
                      <a:pt x="6490" y="88"/>
                    </a:lnTo>
                    <a:lnTo>
                      <a:pt x="6327" y="38"/>
                    </a:lnTo>
                    <a:lnTo>
                      <a:pt x="6139" y="13"/>
                    </a:lnTo>
                    <a:lnTo>
                      <a:pt x="59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6344937" y="2392971"/>
                <a:ext cx="87857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908" extrusionOk="0">
                    <a:moveTo>
                      <a:pt x="1453" y="1"/>
                    </a:moveTo>
                    <a:lnTo>
                      <a:pt x="1303" y="13"/>
                    </a:lnTo>
                    <a:lnTo>
                      <a:pt x="1165" y="26"/>
                    </a:lnTo>
                    <a:lnTo>
                      <a:pt x="1027" y="63"/>
                    </a:lnTo>
                    <a:lnTo>
                      <a:pt x="890" y="114"/>
                    </a:lnTo>
                    <a:lnTo>
                      <a:pt x="764" y="176"/>
                    </a:lnTo>
                    <a:lnTo>
                      <a:pt x="639" y="251"/>
                    </a:lnTo>
                    <a:lnTo>
                      <a:pt x="526" y="327"/>
                    </a:lnTo>
                    <a:lnTo>
                      <a:pt x="426" y="427"/>
                    </a:lnTo>
                    <a:lnTo>
                      <a:pt x="338" y="527"/>
                    </a:lnTo>
                    <a:lnTo>
                      <a:pt x="251" y="640"/>
                    </a:lnTo>
                    <a:lnTo>
                      <a:pt x="175" y="765"/>
                    </a:lnTo>
                    <a:lnTo>
                      <a:pt x="113" y="890"/>
                    </a:lnTo>
                    <a:lnTo>
                      <a:pt x="63" y="1016"/>
                    </a:lnTo>
                    <a:lnTo>
                      <a:pt x="38" y="1166"/>
                    </a:lnTo>
                    <a:lnTo>
                      <a:pt x="13" y="1304"/>
                    </a:lnTo>
                    <a:lnTo>
                      <a:pt x="0" y="1454"/>
                    </a:lnTo>
                    <a:lnTo>
                      <a:pt x="13" y="1604"/>
                    </a:lnTo>
                    <a:lnTo>
                      <a:pt x="38" y="1742"/>
                    </a:lnTo>
                    <a:lnTo>
                      <a:pt x="63" y="1880"/>
                    </a:lnTo>
                    <a:lnTo>
                      <a:pt x="113" y="2018"/>
                    </a:lnTo>
                    <a:lnTo>
                      <a:pt x="175" y="2143"/>
                    </a:lnTo>
                    <a:lnTo>
                      <a:pt x="251" y="2268"/>
                    </a:lnTo>
                    <a:lnTo>
                      <a:pt x="338" y="2381"/>
                    </a:lnTo>
                    <a:lnTo>
                      <a:pt x="426" y="2481"/>
                    </a:lnTo>
                    <a:lnTo>
                      <a:pt x="526" y="2569"/>
                    </a:lnTo>
                    <a:lnTo>
                      <a:pt x="639" y="2657"/>
                    </a:lnTo>
                    <a:lnTo>
                      <a:pt x="764" y="2732"/>
                    </a:lnTo>
                    <a:lnTo>
                      <a:pt x="890" y="2794"/>
                    </a:lnTo>
                    <a:lnTo>
                      <a:pt x="1027" y="2845"/>
                    </a:lnTo>
                    <a:lnTo>
                      <a:pt x="1165" y="2882"/>
                    </a:lnTo>
                    <a:lnTo>
                      <a:pt x="1303" y="2895"/>
                    </a:lnTo>
                    <a:lnTo>
                      <a:pt x="1453" y="2907"/>
                    </a:lnTo>
                    <a:lnTo>
                      <a:pt x="1604" y="2895"/>
                    </a:lnTo>
                    <a:lnTo>
                      <a:pt x="1754" y="2882"/>
                    </a:lnTo>
                    <a:lnTo>
                      <a:pt x="1892" y="2845"/>
                    </a:lnTo>
                    <a:lnTo>
                      <a:pt x="2017" y="2794"/>
                    </a:lnTo>
                    <a:lnTo>
                      <a:pt x="2142" y="2732"/>
                    </a:lnTo>
                    <a:lnTo>
                      <a:pt x="2268" y="2657"/>
                    </a:lnTo>
                    <a:lnTo>
                      <a:pt x="2380" y="2569"/>
                    </a:lnTo>
                    <a:lnTo>
                      <a:pt x="2480" y="2481"/>
                    </a:lnTo>
                    <a:lnTo>
                      <a:pt x="2581" y="2381"/>
                    </a:lnTo>
                    <a:lnTo>
                      <a:pt x="2656" y="2268"/>
                    </a:lnTo>
                    <a:lnTo>
                      <a:pt x="2731" y="2143"/>
                    </a:lnTo>
                    <a:lnTo>
                      <a:pt x="2794" y="2018"/>
                    </a:lnTo>
                    <a:lnTo>
                      <a:pt x="2844" y="1880"/>
                    </a:lnTo>
                    <a:lnTo>
                      <a:pt x="2881" y="1742"/>
                    </a:lnTo>
                    <a:lnTo>
                      <a:pt x="2906" y="1604"/>
                    </a:lnTo>
                    <a:lnTo>
                      <a:pt x="2906" y="1454"/>
                    </a:lnTo>
                    <a:lnTo>
                      <a:pt x="2906" y="1304"/>
                    </a:lnTo>
                    <a:lnTo>
                      <a:pt x="2881" y="1166"/>
                    </a:lnTo>
                    <a:lnTo>
                      <a:pt x="2844" y="1016"/>
                    </a:lnTo>
                    <a:lnTo>
                      <a:pt x="2794" y="890"/>
                    </a:lnTo>
                    <a:lnTo>
                      <a:pt x="2731" y="765"/>
                    </a:lnTo>
                    <a:lnTo>
                      <a:pt x="2656" y="640"/>
                    </a:lnTo>
                    <a:lnTo>
                      <a:pt x="2581" y="527"/>
                    </a:lnTo>
                    <a:lnTo>
                      <a:pt x="2480" y="427"/>
                    </a:lnTo>
                    <a:lnTo>
                      <a:pt x="2380" y="327"/>
                    </a:lnTo>
                    <a:lnTo>
                      <a:pt x="2268" y="251"/>
                    </a:lnTo>
                    <a:lnTo>
                      <a:pt x="2142" y="176"/>
                    </a:lnTo>
                    <a:lnTo>
                      <a:pt x="2017" y="114"/>
                    </a:lnTo>
                    <a:lnTo>
                      <a:pt x="1892" y="63"/>
                    </a:lnTo>
                    <a:lnTo>
                      <a:pt x="1754" y="26"/>
                    </a:lnTo>
                    <a:lnTo>
                      <a:pt x="1604" y="13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6065500" y="2615983"/>
                <a:ext cx="87887" cy="9090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3008" extrusionOk="0">
                    <a:moveTo>
                      <a:pt x="539" y="1"/>
                    </a:moveTo>
                    <a:lnTo>
                      <a:pt x="427" y="26"/>
                    </a:lnTo>
                    <a:lnTo>
                      <a:pt x="339" y="76"/>
                    </a:lnTo>
                    <a:lnTo>
                      <a:pt x="289" y="113"/>
                    </a:lnTo>
                    <a:lnTo>
                      <a:pt x="251" y="151"/>
                    </a:lnTo>
                    <a:lnTo>
                      <a:pt x="214" y="214"/>
                    </a:lnTo>
                    <a:lnTo>
                      <a:pt x="176" y="276"/>
                    </a:lnTo>
                    <a:lnTo>
                      <a:pt x="113" y="427"/>
                    </a:lnTo>
                    <a:lnTo>
                      <a:pt x="76" y="627"/>
                    </a:lnTo>
                    <a:lnTo>
                      <a:pt x="38" y="878"/>
                    </a:lnTo>
                    <a:lnTo>
                      <a:pt x="13" y="1191"/>
                    </a:lnTo>
                    <a:lnTo>
                      <a:pt x="1" y="1554"/>
                    </a:lnTo>
                    <a:lnTo>
                      <a:pt x="13" y="1704"/>
                    </a:lnTo>
                    <a:lnTo>
                      <a:pt x="38" y="1842"/>
                    </a:lnTo>
                    <a:lnTo>
                      <a:pt x="76" y="1980"/>
                    </a:lnTo>
                    <a:lnTo>
                      <a:pt x="113" y="2118"/>
                    </a:lnTo>
                    <a:lnTo>
                      <a:pt x="176" y="2243"/>
                    </a:lnTo>
                    <a:lnTo>
                      <a:pt x="251" y="2368"/>
                    </a:lnTo>
                    <a:lnTo>
                      <a:pt x="339" y="2481"/>
                    </a:lnTo>
                    <a:lnTo>
                      <a:pt x="427" y="2581"/>
                    </a:lnTo>
                    <a:lnTo>
                      <a:pt x="539" y="2669"/>
                    </a:lnTo>
                    <a:lnTo>
                      <a:pt x="640" y="2757"/>
                    </a:lnTo>
                    <a:lnTo>
                      <a:pt x="765" y="2832"/>
                    </a:lnTo>
                    <a:lnTo>
                      <a:pt x="890" y="2894"/>
                    </a:lnTo>
                    <a:lnTo>
                      <a:pt x="1028" y="2945"/>
                    </a:lnTo>
                    <a:lnTo>
                      <a:pt x="1166" y="2982"/>
                    </a:lnTo>
                    <a:lnTo>
                      <a:pt x="1304" y="2995"/>
                    </a:lnTo>
                    <a:lnTo>
                      <a:pt x="1454" y="3007"/>
                    </a:lnTo>
                    <a:lnTo>
                      <a:pt x="1604" y="2995"/>
                    </a:lnTo>
                    <a:lnTo>
                      <a:pt x="1755" y="2982"/>
                    </a:lnTo>
                    <a:lnTo>
                      <a:pt x="1892" y="2945"/>
                    </a:lnTo>
                    <a:lnTo>
                      <a:pt x="2018" y="2894"/>
                    </a:lnTo>
                    <a:lnTo>
                      <a:pt x="2155" y="2832"/>
                    </a:lnTo>
                    <a:lnTo>
                      <a:pt x="2268" y="2757"/>
                    </a:lnTo>
                    <a:lnTo>
                      <a:pt x="2381" y="2669"/>
                    </a:lnTo>
                    <a:lnTo>
                      <a:pt x="2481" y="2581"/>
                    </a:lnTo>
                    <a:lnTo>
                      <a:pt x="2581" y="2481"/>
                    </a:lnTo>
                    <a:lnTo>
                      <a:pt x="2657" y="2368"/>
                    </a:lnTo>
                    <a:lnTo>
                      <a:pt x="2732" y="2243"/>
                    </a:lnTo>
                    <a:lnTo>
                      <a:pt x="2794" y="2118"/>
                    </a:lnTo>
                    <a:lnTo>
                      <a:pt x="2844" y="1980"/>
                    </a:lnTo>
                    <a:lnTo>
                      <a:pt x="2882" y="1842"/>
                    </a:lnTo>
                    <a:lnTo>
                      <a:pt x="2907" y="1704"/>
                    </a:lnTo>
                    <a:lnTo>
                      <a:pt x="2907" y="1554"/>
                    </a:lnTo>
                    <a:lnTo>
                      <a:pt x="2907" y="1404"/>
                    </a:lnTo>
                    <a:lnTo>
                      <a:pt x="2882" y="1266"/>
                    </a:lnTo>
                    <a:lnTo>
                      <a:pt x="2844" y="1128"/>
                    </a:lnTo>
                    <a:lnTo>
                      <a:pt x="2794" y="990"/>
                    </a:lnTo>
                    <a:lnTo>
                      <a:pt x="2732" y="865"/>
                    </a:lnTo>
                    <a:lnTo>
                      <a:pt x="2657" y="740"/>
                    </a:lnTo>
                    <a:lnTo>
                      <a:pt x="2581" y="627"/>
                    </a:lnTo>
                    <a:lnTo>
                      <a:pt x="2481" y="527"/>
                    </a:lnTo>
                    <a:lnTo>
                      <a:pt x="2381" y="439"/>
                    </a:lnTo>
                    <a:lnTo>
                      <a:pt x="2268" y="351"/>
                    </a:lnTo>
                    <a:lnTo>
                      <a:pt x="2155" y="276"/>
                    </a:lnTo>
                    <a:lnTo>
                      <a:pt x="2018" y="214"/>
                    </a:lnTo>
                    <a:lnTo>
                      <a:pt x="1892" y="163"/>
                    </a:lnTo>
                    <a:lnTo>
                      <a:pt x="1755" y="126"/>
                    </a:lnTo>
                    <a:lnTo>
                      <a:pt x="1604" y="113"/>
                    </a:lnTo>
                    <a:lnTo>
                      <a:pt x="1454" y="101"/>
                    </a:lnTo>
                    <a:lnTo>
                      <a:pt x="1304" y="88"/>
                    </a:lnTo>
                    <a:lnTo>
                      <a:pt x="1166" y="76"/>
                    </a:lnTo>
                    <a:lnTo>
                      <a:pt x="890" y="26"/>
                    </a:lnTo>
                    <a:lnTo>
                      <a:pt x="765" y="13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6340374" y="2820439"/>
                <a:ext cx="87887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907" extrusionOk="0">
                    <a:moveTo>
                      <a:pt x="1454" y="1"/>
                    </a:moveTo>
                    <a:lnTo>
                      <a:pt x="1304" y="13"/>
                    </a:lnTo>
                    <a:lnTo>
                      <a:pt x="1166" y="38"/>
                    </a:lnTo>
                    <a:lnTo>
                      <a:pt x="1028" y="76"/>
                    </a:lnTo>
                    <a:lnTo>
                      <a:pt x="890" y="126"/>
                    </a:lnTo>
                    <a:lnTo>
                      <a:pt x="765" y="176"/>
                    </a:lnTo>
                    <a:lnTo>
                      <a:pt x="640" y="251"/>
                    </a:lnTo>
                    <a:lnTo>
                      <a:pt x="527" y="339"/>
                    </a:lnTo>
                    <a:lnTo>
                      <a:pt x="427" y="426"/>
                    </a:lnTo>
                    <a:lnTo>
                      <a:pt x="339" y="539"/>
                    </a:lnTo>
                    <a:lnTo>
                      <a:pt x="251" y="652"/>
                    </a:lnTo>
                    <a:lnTo>
                      <a:pt x="176" y="765"/>
                    </a:lnTo>
                    <a:lnTo>
                      <a:pt x="113" y="890"/>
                    </a:lnTo>
                    <a:lnTo>
                      <a:pt x="63" y="1028"/>
                    </a:lnTo>
                    <a:lnTo>
                      <a:pt x="38" y="1166"/>
                    </a:lnTo>
                    <a:lnTo>
                      <a:pt x="13" y="1316"/>
                    </a:lnTo>
                    <a:lnTo>
                      <a:pt x="1" y="1454"/>
                    </a:lnTo>
                    <a:lnTo>
                      <a:pt x="13" y="1604"/>
                    </a:lnTo>
                    <a:lnTo>
                      <a:pt x="38" y="1754"/>
                    </a:lnTo>
                    <a:lnTo>
                      <a:pt x="63" y="1892"/>
                    </a:lnTo>
                    <a:lnTo>
                      <a:pt x="113" y="2030"/>
                    </a:lnTo>
                    <a:lnTo>
                      <a:pt x="176" y="2155"/>
                    </a:lnTo>
                    <a:lnTo>
                      <a:pt x="251" y="2268"/>
                    </a:lnTo>
                    <a:lnTo>
                      <a:pt x="339" y="2381"/>
                    </a:lnTo>
                    <a:lnTo>
                      <a:pt x="427" y="2481"/>
                    </a:lnTo>
                    <a:lnTo>
                      <a:pt x="527" y="2581"/>
                    </a:lnTo>
                    <a:lnTo>
                      <a:pt x="640" y="2669"/>
                    </a:lnTo>
                    <a:lnTo>
                      <a:pt x="765" y="2732"/>
                    </a:lnTo>
                    <a:lnTo>
                      <a:pt x="890" y="2794"/>
                    </a:lnTo>
                    <a:lnTo>
                      <a:pt x="1028" y="2844"/>
                    </a:lnTo>
                    <a:lnTo>
                      <a:pt x="1166" y="2882"/>
                    </a:lnTo>
                    <a:lnTo>
                      <a:pt x="1304" y="2907"/>
                    </a:lnTo>
                    <a:lnTo>
                      <a:pt x="1604" y="2907"/>
                    </a:lnTo>
                    <a:lnTo>
                      <a:pt x="1755" y="2882"/>
                    </a:lnTo>
                    <a:lnTo>
                      <a:pt x="1892" y="2844"/>
                    </a:lnTo>
                    <a:lnTo>
                      <a:pt x="2018" y="2794"/>
                    </a:lnTo>
                    <a:lnTo>
                      <a:pt x="2143" y="2732"/>
                    </a:lnTo>
                    <a:lnTo>
                      <a:pt x="2268" y="2669"/>
                    </a:lnTo>
                    <a:lnTo>
                      <a:pt x="2381" y="2581"/>
                    </a:lnTo>
                    <a:lnTo>
                      <a:pt x="2481" y="2481"/>
                    </a:lnTo>
                    <a:lnTo>
                      <a:pt x="2581" y="2381"/>
                    </a:lnTo>
                    <a:lnTo>
                      <a:pt x="2657" y="2268"/>
                    </a:lnTo>
                    <a:lnTo>
                      <a:pt x="2732" y="2155"/>
                    </a:lnTo>
                    <a:lnTo>
                      <a:pt x="2794" y="2030"/>
                    </a:lnTo>
                    <a:lnTo>
                      <a:pt x="2844" y="1892"/>
                    </a:lnTo>
                    <a:lnTo>
                      <a:pt x="2882" y="1754"/>
                    </a:lnTo>
                    <a:lnTo>
                      <a:pt x="2907" y="1604"/>
                    </a:lnTo>
                    <a:lnTo>
                      <a:pt x="2907" y="1454"/>
                    </a:lnTo>
                    <a:lnTo>
                      <a:pt x="2907" y="1316"/>
                    </a:lnTo>
                    <a:lnTo>
                      <a:pt x="2882" y="1166"/>
                    </a:lnTo>
                    <a:lnTo>
                      <a:pt x="2844" y="1028"/>
                    </a:lnTo>
                    <a:lnTo>
                      <a:pt x="2794" y="890"/>
                    </a:lnTo>
                    <a:lnTo>
                      <a:pt x="2732" y="765"/>
                    </a:lnTo>
                    <a:lnTo>
                      <a:pt x="2657" y="652"/>
                    </a:lnTo>
                    <a:lnTo>
                      <a:pt x="2581" y="539"/>
                    </a:lnTo>
                    <a:lnTo>
                      <a:pt x="2481" y="426"/>
                    </a:lnTo>
                    <a:lnTo>
                      <a:pt x="2381" y="339"/>
                    </a:lnTo>
                    <a:lnTo>
                      <a:pt x="2268" y="251"/>
                    </a:lnTo>
                    <a:lnTo>
                      <a:pt x="2143" y="176"/>
                    </a:lnTo>
                    <a:lnTo>
                      <a:pt x="2018" y="126"/>
                    </a:lnTo>
                    <a:lnTo>
                      <a:pt x="1892" y="76"/>
                    </a:lnTo>
                    <a:lnTo>
                      <a:pt x="1755" y="38"/>
                    </a:lnTo>
                    <a:lnTo>
                      <a:pt x="1604" y="13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5" name="Google Shape;995;p43"/>
          <p:cNvGrpSpPr/>
          <p:nvPr/>
        </p:nvGrpSpPr>
        <p:grpSpPr>
          <a:xfrm flipH="1">
            <a:off x="500029" y="575159"/>
            <a:ext cx="502839" cy="490458"/>
            <a:chOff x="3017875" y="1151900"/>
            <a:chExt cx="707228" cy="689815"/>
          </a:xfrm>
        </p:grpSpPr>
        <p:sp>
          <p:nvSpPr>
            <p:cNvPr id="996" name="Google Shape;996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98" name="Google Shape;998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43"/>
          <p:cNvSpPr/>
          <p:nvPr/>
        </p:nvSpPr>
        <p:spPr>
          <a:xfrm>
            <a:off x="400600" y="1975617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3"/>
          <p:cNvSpPr/>
          <p:nvPr/>
        </p:nvSpPr>
        <p:spPr>
          <a:xfrm>
            <a:off x="1347725" y="47652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3A6F6-8C28-C299-87E6-FDE3FBBD7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09" y="0"/>
            <a:ext cx="8504382" cy="51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2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/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A</a:t>
            </a:r>
            <a:endParaRPr dirty="0"/>
          </a:p>
        </p:txBody>
      </p:sp>
      <p:sp>
        <p:nvSpPr>
          <p:cNvPr id="733" name="Google Shape;733;p34"/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7" name="Google Shape;757;p34"/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/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/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/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/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/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/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/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/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/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/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/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164DA915-580B-6BF6-0754-8E88833535B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41CCD-87AC-36DD-1099-DD6121ACC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843" y="0"/>
            <a:ext cx="7072313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96CCD8-6F2A-E667-9CEC-F0BD6D2093F5}"/>
              </a:ext>
            </a:extLst>
          </p:cNvPr>
          <p:cNvSpPr txBox="1"/>
          <p:nvPr/>
        </p:nvSpPr>
        <p:spPr>
          <a:xfrm>
            <a:off x="8007928" y="64655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124</a:t>
            </a:r>
          </a:p>
        </p:txBody>
      </p:sp>
      <p:pic>
        <p:nvPicPr>
          <p:cNvPr id="5" name="PathwaysLS3e_L1_U7_SB_Audio_01_A_p124">
            <a:hlinkClick r:id="" action="ppaction://media"/>
            <a:extLst>
              <a:ext uri="{FF2B5EF4-FFF2-40B4-BE49-F238E27FC236}">
                <a16:creationId xmlns:a16="http://schemas.microsoft.com/office/drawing/2014/main" id="{755425F4-9367-9614-AFF8-57F9B52C9C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8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6937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FF0EE-1FE3-352A-3813-E0407A1A1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18BAD-2C6F-BBE4-4892-E908E7F7BB4B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7E369-C820-8FEF-9144-B857D1539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38159"/>
            <a:ext cx="7772400" cy="4067182"/>
          </a:xfrm>
          <a:prstGeom prst="rect">
            <a:avLst/>
          </a:prstGeom>
        </p:spPr>
      </p:pic>
      <p:pic>
        <p:nvPicPr>
          <p:cNvPr id="4" name="PathwaysLS3e_L1_U7_SB_Audio_02_B_p124">
            <a:hlinkClick r:id="" action="ppaction://media"/>
            <a:extLst>
              <a:ext uri="{FF2B5EF4-FFF2-40B4-BE49-F238E27FC236}">
                <a16:creationId xmlns:a16="http://schemas.microsoft.com/office/drawing/2014/main" id="{7661E6D3-4BB4-1C42-8091-1AB1733D6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" y="1588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81D5B-A95D-CFF7-2D12-17568356B241}"/>
              </a:ext>
            </a:extLst>
          </p:cNvPr>
          <p:cNvSpPr txBox="1"/>
          <p:nvPr/>
        </p:nvSpPr>
        <p:spPr>
          <a:xfrm>
            <a:off x="1556327" y="1056175"/>
            <a:ext cx="2064328" cy="358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bones</a:t>
            </a:r>
          </a:p>
          <a:p>
            <a:pPr algn="ctr"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definitely; certainly</a:t>
            </a:r>
          </a:p>
          <a:p>
            <a:pPr algn="ctr"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lifestyle</a:t>
            </a:r>
          </a:p>
          <a:p>
            <a:pPr algn="ctr"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possibly</a:t>
            </a:r>
          </a:p>
          <a:p>
            <a:pPr algn="ctr"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medicine</a:t>
            </a:r>
          </a:p>
          <a:p>
            <a:pPr algn="ctr"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probably</a:t>
            </a:r>
          </a:p>
          <a:p>
            <a:pPr algn="ctr"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period</a:t>
            </a:r>
          </a:p>
          <a:p>
            <a:pPr algn="ctr"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continue</a:t>
            </a:r>
          </a:p>
          <a:p>
            <a:pPr algn="ctr"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double</a:t>
            </a:r>
          </a:p>
        </p:txBody>
      </p:sp>
    </p:spTree>
    <p:extLst>
      <p:ext uri="{BB962C8B-B14F-4D97-AF65-F5344CB8AC3E}">
        <p14:creationId xmlns:p14="http://schemas.microsoft.com/office/powerpoint/2010/main" val="9283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8C83-0A21-4C47-7BDD-DE7A97F5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2BD61-8956-CB1A-5691-F86518403A92}"/>
              </a:ext>
            </a:extLst>
          </p:cNvPr>
          <p:cNvSpPr txBox="1"/>
          <p:nvPr/>
        </p:nvSpPr>
        <p:spPr>
          <a:xfrm>
            <a:off x="1356591" y="1187317"/>
            <a:ext cx="6430818" cy="337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bones /bəʊnz/ (n): xương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definitely /ˈdefɪnətli/; certainly /ˈsɜːtnli/ (adv): chắc chắn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lifestyle /ˈlaɪfstaɪl/ (n): lối sống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possibly /ˈpɒsəbli/ (adv): có thể, có khả năng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medicine /ˈmedsn/ (n): y học; thuốc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probably /ˈprɒbəbli/ (adv): có lẽ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period /ˈpɪəriəd/ (n): giai đoạn, thời kỳ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continue /kənˈtɪnjuː/ (v): tiếp tục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double /ˈdʌbl/ (adj): gấp đôi</a:t>
            </a:r>
          </a:p>
        </p:txBody>
      </p:sp>
    </p:spTree>
    <p:extLst>
      <p:ext uri="{BB962C8B-B14F-4D97-AF65-F5344CB8AC3E}">
        <p14:creationId xmlns:p14="http://schemas.microsoft.com/office/powerpoint/2010/main" val="2657262416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 Teacher Portfolio by Slidesgo">
  <a:themeElements>
    <a:clrScheme name="Simple Light">
      <a:dk1>
        <a:srgbClr val="B71D3E"/>
      </a:dk1>
      <a:lt1>
        <a:srgbClr val="000000"/>
      </a:lt1>
      <a:dk2>
        <a:srgbClr val="FFFFFF"/>
      </a:dk2>
      <a:lt2>
        <a:srgbClr val="F3E1C8"/>
      </a:lt2>
      <a:accent1>
        <a:srgbClr val="E5CEAF"/>
      </a:accent1>
      <a:accent2>
        <a:srgbClr val="1F3C7F"/>
      </a:accent2>
      <a:accent3>
        <a:srgbClr val="FCCD89"/>
      </a:accent3>
      <a:accent4>
        <a:srgbClr val="5685C2"/>
      </a:accent4>
      <a:accent5>
        <a:srgbClr val="F8F8F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649</Words>
  <Application>Microsoft Macintosh PowerPoint</Application>
  <PresentationFormat>On-screen Show (16:9)</PresentationFormat>
  <Paragraphs>169</Paragraphs>
  <Slides>40</Slides>
  <Notes>18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Nunito Light</vt:lpstr>
      <vt:lpstr>Anaheim</vt:lpstr>
      <vt:lpstr>Edu VIC WA NT Beginner</vt:lpstr>
      <vt:lpstr>Raleway</vt:lpstr>
      <vt:lpstr>Arial</vt:lpstr>
      <vt:lpstr>Mulish</vt:lpstr>
      <vt:lpstr>English Teacher Portfolio by Slidesgo</vt:lpstr>
      <vt:lpstr>Listening and integrated skills A2</vt:lpstr>
      <vt:lpstr>Unit 7: The human body</vt:lpstr>
      <vt:lpstr>Lesson objectives</vt:lpstr>
      <vt:lpstr>TABLE OF CONTENTS</vt:lpstr>
      <vt:lpstr>PowerPoint Presentation</vt:lpstr>
      <vt:lpstr>Vocabulary A</vt:lpstr>
      <vt:lpstr>PowerPoint Presentation</vt:lpstr>
      <vt:lpstr>PowerPoint Presentation</vt:lpstr>
      <vt:lpstr>Word list</vt:lpstr>
      <vt:lpstr>PowerPoint Presentation</vt:lpstr>
      <vt:lpstr>PowerPoint Presentation</vt:lpstr>
      <vt:lpstr>PowerPoint Presentation</vt:lpstr>
      <vt:lpstr>PowerPoint Presentation</vt:lpstr>
      <vt:lpstr>Listening A</vt:lpstr>
      <vt:lpstr>How humans are changing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watching</vt:lpstr>
      <vt:lpstr>PowerPoint Presentation</vt:lpstr>
      <vt:lpstr>PowerPoint Presentation</vt:lpstr>
      <vt:lpstr>Vocabulary B</vt:lpstr>
      <vt:lpstr>PowerPoint Presentation</vt:lpstr>
      <vt:lpstr>Word list</vt:lpstr>
      <vt:lpstr>PowerPoint Presentation</vt:lpstr>
      <vt:lpstr>PowerPoint Presentation</vt:lpstr>
      <vt:lpstr>Listening B</vt:lpstr>
      <vt:lpstr>The benefits of bacteria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and integrated skills A2</dc:title>
  <cp:lastModifiedBy>CNE086 Nguyễn Hà Phương</cp:lastModifiedBy>
  <cp:revision>10</cp:revision>
  <dcterms:modified xsi:type="dcterms:W3CDTF">2025-10-02T14:37:51Z</dcterms:modified>
</cp:coreProperties>
</file>